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6858000" cy="9906000" type="A4"/>
  <p:notesSz cx="6735763" cy="9866313"/>
  <p:defaultTextStyle>
    <a:defPPr>
      <a:defRPr lang="da-DK"/>
    </a:defPPr>
    <a:lvl1pPr algn="ctr" rtl="0" fontAlgn="base">
      <a:lnSpc>
        <a:spcPct val="110000"/>
      </a:lnSpc>
      <a:spcBef>
        <a:spcPct val="50000"/>
      </a:spcBef>
      <a:spcAft>
        <a:spcPct val="0"/>
      </a:spcAft>
      <a:defRPr sz="1000" kern="1200">
        <a:solidFill>
          <a:schemeClr val="tx1"/>
        </a:solidFill>
        <a:latin typeface="TheSansSemiBold-Plain" pitchFamily="34" charset="0"/>
        <a:ea typeface="+mn-ea"/>
        <a:cs typeface="+mn-cs"/>
      </a:defRPr>
    </a:lvl1pPr>
    <a:lvl2pPr marL="457200" algn="ctr" rtl="0" fontAlgn="base">
      <a:lnSpc>
        <a:spcPct val="110000"/>
      </a:lnSpc>
      <a:spcBef>
        <a:spcPct val="50000"/>
      </a:spcBef>
      <a:spcAft>
        <a:spcPct val="0"/>
      </a:spcAft>
      <a:defRPr sz="1000" kern="1200">
        <a:solidFill>
          <a:schemeClr val="tx1"/>
        </a:solidFill>
        <a:latin typeface="TheSansSemiBold-Plain" pitchFamily="34" charset="0"/>
        <a:ea typeface="+mn-ea"/>
        <a:cs typeface="+mn-cs"/>
      </a:defRPr>
    </a:lvl2pPr>
    <a:lvl3pPr marL="914400" algn="ctr" rtl="0" fontAlgn="base">
      <a:lnSpc>
        <a:spcPct val="110000"/>
      </a:lnSpc>
      <a:spcBef>
        <a:spcPct val="50000"/>
      </a:spcBef>
      <a:spcAft>
        <a:spcPct val="0"/>
      </a:spcAft>
      <a:defRPr sz="1000" kern="1200">
        <a:solidFill>
          <a:schemeClr val="tx1"/>
        </a:solidFill>
        <a:latin typeface="TheSansSemiBold-Plain" pitchFamily="34" charset="0"/>
        <a:ea typeface="+mn-ea"/>
        <a:cs typeface="+mn-cs"/>
      </a:defRPr>
    </a:lvl3pPr>
    <a:lvl4pPr marL="1371600" algn="ctr" rtl="0" fontAlgn="base">
      <a:lnSpc>
        <a:spcPct val="110000"/>
      </a:lnSpc>
      <a:spcBef>
        <a:spcPct val="50000"/>
      </a:spcBef>
      <a:spcAft>
        <a:spcPct val="0"/>
      </a:spcAft>
      <a:defRPr sz="1000" kern="1200">
        <a:solidFill>
          <a:schemeClr val="tx1"/>
        </a:solidFill>
        <a:latin typeface="TheSansSemiBold-Plain" pitchFamily="34" charset="0"/>
        <a:ea typeface="+mn-ea"/>
        <a:cs typeface="+mn-cs"/>
      </a:defRPr>
    </a:lvl4pPr>
    <a:lvl5pPr marL="1828800" algn="ctr" rtl="0" fontAlgn="base">
      <a:lnSpc>
        <a:spcPct val="110000"/>
      </a:lnSpc>
      <a:spcBef>
        <a:spcPct val="50000"/>
      </a:spcBef>
      <a:spcAft>
        <a:spcPct val="0"/>
      </a:spcAft>
      <a:defRPr sz="1000" kern="1200">
        <a:solidFill>
          <a:schemeClr val="tx1"/>
        </a:solidFill>
        <a:latin typeface="TheSansSemiBold-Plain" pitchFamily="34" charset="0"/>
        <a:ea typeface="+mn-ea"/>
        <a:cs typeface="+mn-cs"/>
      </a:defRPr>
    </a:lvl5pPr>
    <a:lvl6pPr marL="2286000" algn="l" defTabSz="914400" rtl="0" eaLnBrk="1" latinLnBrk="0" hangingPunct="1">
      <a:defRPr sz="1000" kern="1200">
        <a:solidFill>
          <a:schemeClr val="tx1"/>
        </a:solidFill>
        <a:latin typeface="TheSansSemiBold-Plain" pitchFamily="34" charset="0"/>
        <a:ea typeface="+mn-ea"/>
        <a:cs typeface="+mn-cs"/>
      </a:defRPr>
    </a:lvl6pPr>
    <a:lvl7pPr marL="2743200" algn="l" defTabSz="914400" rtl="0" eaLnBrk="1" latinLnBrk="0" hangingPunct="1">
      <a:defRPr sz="1000" kern="1200">
        <a:solidFill>
          <a:schemeClr val="tx1"/>
        </a:solidFill>
        <a:latin typeface="TheSansSemiBold-Plain" pitchFamily="34" charset="0"/>
        <a:ea typeface="+mn-ea"/>
        <a:cs typeface="+mn-cs"/>
      </a:defRPr>
    </a:lvl7pPr>
    <a:lvl8pPr marL="3200400" algn="l" defTabSz="914400" rtl="0" eaLnBrk="1" latinLnBrk="0" hangingPunct="1">
      <a:defRPr sz="1000" kern="1200">
        <a:solidFill>
          <a:schemeClr val="tx1"/>
        </a:solidFill>
        <a:latin typeface="TheSansSemiBold-Plain" pitchFamily="34" charset="0"/>
        <a:ea typeface="+mn-ea"/>
        <a:cs typeface="+mn-cs"/>
      </a:defRPr>
    </a:lvl8pPr>
    <a:lvl9pPr marL="3657600" algn="l" defTabSz="914400" rtl="0" eaLnBrk="1" latinLnBrk="0" hangingPunct="1">
      <a:defRPr sz="1000" kern="1200">
        <a:solidFill>
          <a:schemeClr val="tx1"/>
        </a:solidFill>
        <a:latin typeface="TheSansSemiBold-Plain" pitchFamily="34" charset="0"/>
        <a:ea typeface="+mn-ea"/>
        <a:cs typeface="+mn-cs"/>
      </a:defRPr>
    </a:lvl9pPr>
  </p:defaultTextStyle>
  <p:extLst>
    <p:ext uri="{EFAFB233-063F-42B5-8137-9DF3F51BA10A}">
      <p15:sldGuideLst xmlns:p15="http://schemas.microsoft.com/office/powerpoint/2012/main">
        <p15:guide id="1" orient="horz" pos="2440">
          <p15:clr>
            <a:srgbClr val="A4A3A4"/>
          </p15:clr>
        </p15:guide>
        <p15:guide id="2" pos="225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F1E0"/>
    <a:srgbClr val="D2E3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A94A7D-5D11-4AB6-9E28-F377DA39188F}" v="5" dt="2022-07-04T11:44:33.587"/>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21" autoAdjust="0"/>
    <p:restoredTop sz="94660"/>
  </p:normalViewPr>
  <p:slideViewPr>
    <p:cSldViewPr>
      <p:cViewPr varScale="1">
        <p:scale>
          <a:sx n="74" d="100"/>
          <a:sy n="74" d="100"/>
        </p:scale>
        <p:origin x="2886" y="54"/>
      </p:cViewPr>
      <p:guideLst>
        <p:guide orient="horz" pos="2440"/>
        <p:guide pos="225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https://jyskenergi.sharepoint.com/sites/Energi_-_OEvrige_omraader/Delte%20dokumenter/General/3.%20Certifikater/Individuel%20Klima%20El%20pulje%20deklaration%202021%20beregner220601%20(1).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965834027954018"/>
          <c:y val="0.28753157482212777"/>
          <c:w val="0.32503199747629402"/>
          <c:h val="0.54007473577733367"/>
        </c:manualLayout>
      </c:layout>
      <c:pieChart>
        <c:varyColors val="1"/>
        <c:ser>
          <c:idx val="0"/>
          <c:order val="0"/>
          <c:spPr>
            <a:ln w="6350">
              <a:solidFill>
                <a:sysClr val="window" lastClr="FFFFFF"/>
              </a:solidFill>
              <a:prstDash val="solid"/>
            </a:ln>
          </c:spPr>
          <c:dPt>
            <c:idx val="0"/>
            <c:bubble3D val="0"/>
            <c:spPr>
              <a:solidFill>
                <a:srgbClr val="9BBB59">
                  <a:lumMod val="50000"/>
                </a:srgbClr>
              </a:solidFill>
              <a:ln w="6350">
                <a:solidFill>
                  <a:sysClr val="window" lastClr="FFFFFF"/>
                </a:solidFill>
              </a:ln>
            </c:spPr>
            <c:extLst>
              <c:ext xmlns:c16="http://schemas.microsoft.com/office/drawing/2014/chart" uri="{C3380CC4-5D6E-409C-BE32-E72D297353CC}">
                <c16:uniqueId val="{00000001-C97D-4DDF-ADB8-F5F02E0FB9A0}"/>
              </c:ext>
            </c:extLst>
          </c:dPt>
          <c:dPt>
            <c:idx val="1"/>
            <c:bubble3D val="0"/>
            <c:spPr>
              <a:solidFill>
                <a:srgbClr val="1F497D">
                  <a:lumMod val="40000"/>
                  <a:lumOff val="60000"/>
                </a:srgbClr>
              </a:solidFill>
              <a:ln w="6350">
                <a:solidFill>
                  <a:sysClr val="window" lastClr="FFFFFF"/>
                </a:solidFill>
              </a:ln>
            </c:spPr>
            <c:extLst>
              <c:ext xmlns:c16="http://schemas.microsoft.com/office/drawing/2014/chart" uri="{C3380CC4-5D6E-409C-BE32-E72D297353CC}">
                <c16:uniqueId val="{00000003-C97D-4DDF-ADB8-F5F02E0FB9A0}"/>
              </c:ext>
            </c:extLst>
          </c:dPt>
          <c:dPt>
            <c:idx val="2"/>
            <c:bubble3D val="0"/>
            <c:spPr>
              <a:solidFill>
                <a:srgbClr val="9BBB59">
                  <a:lumMod val="75000"/>
                </a:srgbClr>
              </a:solidFill>
              <a:ln w="6350">
                <a:solidFill>
                  <a:sysClr val="window" lastClr="FFFFFF"/>
                </a:solidFill>
              </a:ln>
            </c:spPr>
            <c:extLst>
              <c:ext xmlns:c16="http://schemas.microsoft.com/office/drawing/2014/chart" uri="{C3380CC4-5D6E-409C-BE32-E72D297353CC}">
                <c16:uniqueId val="{00000005-C97D-4DDF-ADB8-F5F02E0FB9A0}"/>
              </c:ext>
            </c:extLst>
          </c:dPt>
          <c:dPt>
            <c:idx val="3"/>
            <c:bubble3D val="0"/>
            <c:spPr>
              <a:solidFill>
                <a:srgbClr val="9BBB59">
                  <a:lumMod val="60000"/>
                  <a:lumOff val="40000"/>
                </a:srgbClr>
              </a:solidFill>
              <a:ln w="6350">
                <a:solidFill>
                  <a:sysClr val="window" lastClr="FFFFFF"/>
                </a:solidFill>
              </a:ln>
            </c:spPr>
            <c:extLst>
              <c:ext xmlns:c16="http://schemas.microsoft.com/office/drawing/2014/chart" uri="{C3380CC4-5D6E-409C-BE32-E72D297353CC}">
                <c16:uniqueId val="{00000007-C97D-4DDF-ADB8-F5F02E0FB9A0}"/>
              </c:ext>
            </c:extLst>
          </c:dPt>
          <c:dPt>
            <c:idx val="4"/>
            <c:bubble3D val="0"/>
            <c:spPr>
              <a:solidFill>
                <a:srgbClr val="9BBB59">
                  <a:lumMod val="40000"/>
                  <a:lumOff val="60000"/>
                </a:srgbClr>
              </a:solidFill>
              <a:ln w="6350">
                <a:solidFill>
                  <a:sysClr val="window" lastClr="FFFFFF"/>
                </a:solidFill>
              </a:ln>
            </c:spPr>
            <c:extLst>
              <c:ext xmlns:c16="http://schemas.microsoft.com/office/drawing/2014/chart" uri="{C3380CC4-5D6E-409C-BE32-E72D297353CC}">
                <c16:uniqueId val="{00000009-C97D-4DDF-ADB8-F5F02E0FB9A0}"/>
              </c:ext>
            </c:extLst>
          </c:dPt>
          <c:dPt>
            <c:idx val="5"/>
            <c:bubble3D val="0"/>
            <c:spPr>
              <a:solidFill>
                <a:srgbClr val="9BBB59">
                  <a:lumMod val="20000"/>
                  <a:lumOff val="80000"/>
                </a:srgbClr>
              </a:solidFill>
              <a:ln w="6350">
                <a:solidFill>
                  <a:sysClr val="window" lastClr="FFFFFF"/>
                </a:solidFill>
              </a:ln>
            </c:spPr>
            <c:extLst>
              <c:ext xmlns:c16="http://schemas.microsoft.com/office/drawing/2014/chart" uri="{C3380CC4-5D6E-409C-BE32-E72D297353CC}">
                <c16:uniqueId val="{0000000B-C97D-4DDF-ADB8-F5F02E0FB9A0}"/>
              </c:ext>
            </c:extLst>
          </c:dPt>
          <c:dPt>
            <c:idx val="6"/>
            <c:bubble3D val="0"/>
            <c:spPr>
              <a:solidFill>
                <a:srgbClr val="EEECE1">
                  <a:lumMod val="25000"/>
                </a:srgbClr>
              </a:solidFill>
              <a:ln w="6350">
                <a:solidFill>
                  <a:sysClr val="window" lastClr="FFFFFF"/>
                </a:solidFill>
                <a:prstDash val="solid"/>
              </a:ln>
            </c:spPr>
            <c:extLst>
              <c:ext xmlns:c16="http://schemas.microsoft.com/office/drawing/2014/chart" uri="{C3380CC4-5D6E-409C-BE32-E72D297353CC}">
                <c16:uniqueId val="{0000000D-C97D-4DDF-ADB8-F5F02E0FB9A0}"/>
              </c:ext>
            </c:extLst>
          </c:dPt>
          <c:dPt>
            <c:idx val="7"/>
            <c:bubble3D val="0"/>
            <c:spPr>
              <a:solidFill>
                <a:srgbClr val="EEECE1">
                  <a:lumMod val="90000"/>
                </a:srgbClr>
              </a:solidFill>
              <a:ln w="6350">
                <a:solidFill>
                  <a:sysClr val="window" lastClr="FFFFFF"/>
                </a:solidFill>
                <a:prstDash val="solid"/>
              </a:ln>
            </c:spPr>
            <c:extLst>
              <c:ext xmlns:c16="http://schemas.microsoft.com/office/drawing/2014/chart" uri="{C3380CC4-5D6E-409C-BE32-E72D297353CC}">
                <c16:uniqueId val="{0000000F-C97D-4DDF-ADB8-F5F02E0FB9A0}"/>
              </c:ext>
            </c:extLst>
          </c:dPt>
          <c:dPt>
            <c:idx val="8"/>
            <c:bubble3D val="0"/>
            <c:spPr>
              <a:solidFill>
                <a:srgbClr val="EEECE1">
                  <a:lumMod val="50000"/>
                </a:srgbClr>
              </a:solidFill>
              <a:ln w="6350">
                <a:solidFill>
                  <a:sysClr val="window" lastClr="FFFFFF"/>
                </a:solidFill>
                <a:prstDash val="solid"/>
              </a:ln>
            </c:spPr>
            <c:extLst>
              <c:ext xmlns:c16="http://schemas.microsoft.com/office/drawing/2014/chart" uri="{C3380CC4-5D6E-409C-BE32-E72D297353CC}">
                <c16:uniqueId val="{00000011-C97D-4DDF-ADB8-F5F02E0FB9A0}"/>
              </c:ext>
            </c:extLst>
          </c:dPt>
          <c:dPt>
            <c:idx val="9"/>
            <c:bubble3D val="0"/>
            <c:spPr>
              <a:solidFill>
                <a:srgbClr val="FFFF00"/>
              </a:solidFill>
              <a:ln w="6350">
                <a:solidFill>
                  <a:sysClr val="window" lastClr="FFFFFF"/>
                </a:solidFill>
                <a:prstDash val="solid"/>
              </a:ln>
            </c:spPr>
            <c:extLst>
              <c:ext xmlns:c16="http://schemas.microsoft.com/office/drawing/2014/chart" uri="{C3380CC4-5D6E-409C-BE32-E72D297353CC}">
                <c16:uniqueId val="{00000013-C97D-4DDF-ADB8-F5F02E0FB9A0}"/>
              </c:ext>
            </c:extLst>
          </c:dPt>
          <c:dPt>
            <c:idx val="10"/>
            <c:bubble3D val="0"/>
            <c:spPr>
              <a:solidFill>
                <a:sysClr val="window" lastClr="FFFFFF">
                  <a:lumMod val="95000"/>
                </a:sysClr>
              </a:solidFill>
              <a:ln w="6350">
                <a:solidFill>
                  <a:sysClr val="window" lastClr="FFFFFF"/>
                </a:solidFill>
                <a:prstDash val="solid"/>
              </a:ln>
            </c:spPr>
            <c:extLst>
              <c:ext xmlns:c16="http://schemas.microsoft.com/office/drawing/2014/chart" uri="{C3380CC4-5D6E-409C-BE32-E72D297353CC}">
                <c16:uniqueId val="{00000015-C97D-4DDF-ADB8-F5F02E0FB9A0}"/>
              </c:ext>
            </c:extLst>
          </c:dPt>
          <c:dLbls>
            <c:spPr>
              <a:noFill/>
              <a:ln>
                <a:noFill/>
              </a:ln>
              <a:effectLst/>
            </c:spPr>
            <c:txPr>
              <a:bodyPr wrap="square" lIns="38100" tIns="19050" rIns="38100" bIns="19050" anchor="ctr">
                <a:spAutoFit/>
              </a:bodyPr>
              <a:lstStyle/>
              <a:p>
                <a:pPr>
                  <a:defRPr sz="600" b="0"/>
                </a:pPr>
                <a:endParaRPr lang="da-DK"/>
              </a:p>
            </c:txPr>
            <c:dLblPos val="outEnd"/>
            <c:showLegendKey val="0"/>
            <c:showVal val="0"/>
            <c:showCatName val="0"/>
            <c:showSerName val="0"/>
            <c:showPercent val="1"/>
            <c:showBubbleSize val="0"/>
            <c:showLeaderLines val="1"/>
            <c:extLst>
              <c:ext xmlns:c15="http://schemas.microsoft.com/office/drawing/2012/chart" uri="{CE6537A1-D6FC-4f65-9D91-7224C49458BB}"/>
            </c:extLst>
          </c:dLbls>
          <c:cat>
            <c:strRef>
              <c:f>'Individuel deklaration'!$P$59:$P$69</c:f>
              <c:strCache>
                <c:ptCount val="11"/>
                <c:pt idx="0">
                  <c:v>Vind</c:v>
                </c:pt>
                <c:pt idx="1">
                  <c:v>Vand</c:v>
                </c:pt>
                <c:pt idx="2">
                  <c:v>Sol</c:v>
                </c:pt>
                <c:pt idx="3">
                  <c:v>Biomasse</c:v>
                </c:pt>
                <c:pt idx="4">
                  <c:v>Biogas</c:v>
                </c:pt>
                <c:pt idx="5">
                  <c:v>Affald</c:v>
                </c:pt>
                <c:pt idx="6">
                  <c:v>Kul</c:v>
                </c:pt>
                <c:pt idx="7">
                  <c:v>Naturgas</c:v>
                </c:pt>
                <c:pt idx="8">
                  <c:v>Olie</c:v>
                </c:pt>
                <c:pt idx="9">
                  <c:v>Atomkraft</c:v>
                </c:pt>
                <c:pt idx="10">
                  <c:v>Generel</c:v>
                </c:pt>
              </c:strCache>
            </c:strRef>
          </c:cat>
          <c:val>
            <c:numRef>
              <c:f>'Individuel deklaration'!$Q$59:$Q$69</c:f>
              <c:numCache>
                <c:formatCode>0;\-0;;@</c:formatCode>
                <c:ptCount val="11"/>
                <c:pt idx="0">
                  <c:v>49783</c:v>
                </c:pt>
                <c:pt idx="1">
                  <c:v>0</c:v>
                </c:pt>
                <c:pt idx="2">
                  <c:v>65</c:v>
                </c:pt>
                <c:pt idx="3">
                  <c:v>0</c:v>
                </c:pt>
                <c:pt idx="4">
                  <c:v>30643</c:v>
                </c:pt>
                <c:pt idx="5">
                  <c:v>0</c:v>
                </c:pt>
                <c:pt idx="6">
                  <c:v>0</c:v>
                </c:pt>
                <c:pt idx="7">
                  <c:v>0</c:v>
                </c:pt>
                <c:pt idx="8">
                  <c:v>0</c:v>
                </c:pt>
                <c:pt idx="9">
                  <c:v>0</c:v>
                </c:pt>
                <c:pt idx="10" formatCode="0">
                  <c:v>0</c:v>
                </c:pt>
              </c:numCache>
            </c:numRef>
          </c:val>
          <c:extLst>
            <c:ext xmlns:c16="http://schemas.microsoft.com/office/drawing/2014/chart" uri="{C3380CC4-5D6E-409C-BE32-E72D297353CC}">
              <c16:uniqueId val="{00000016-C97D-4DDF-ADB8-F5F02E0FB9A0}"/>
            </c:ext>
          </c:extLst>
        </c:ser>
        <c:ser>
          <c:idx val="1"/>
          <c:order val="1"/>
          <c:spPr>
            <a:solidFill>
              <a:srgbClr val="72609B"/>
            </a:solidFill>
            <a:ln w="12700">
              <a:solidFill>
                <a:srgbClr val="000000"/>
              </a:solidFill>
              <a:prstDash val="solid"/>
            </a:ln>
          </c:spPr>
          <c:dPt>
            <c:idx val="0"/>
            <c:bubble3D val="0"/>
            <c:spPr>
              <a:solidFill>
                <a:srgbClr val="DFB700"/>
              </a:solidFill>
              <a:ln w="12700">
                <a:solidFill>
                  <a:srgbClr val="000000"/>
                </a:solidFill>
                <a:prstDash val="solid"/>
              </a:ln>
            </c:spPr>
            <c:extLst>
              <c:ext xmlns:c16="http://schemas.microsoft.com/office/drawing/2014/chart" uri="{C3380CC4-5D6E-409C-BE32-E72D297353CC}">
                <c16:uniqueId val="{00000018-C97D-4DDF-ADB8-F5F02E0FB9A0}"/>
              </c:ext>
            </c:extLst>
          </c:dPt>
          <c:dPt>
            <c:idx val="2"/>
            <c:bubble3D val="0"/>
            <c:spPr>
              <a:solidFill>
                <a:srgbClr val="008BAF"/>
              </a:solidFill>
              <a:ln w="12700">
                <a:solidFill>
                  <a:srgbClr val="000000"/>
                </a:solidFill>
                <a:prstDash val="solid"/>
              </a:ln>
            </c:spPr>
            <c:extLst>
              <c:ext xmlns:c16="http://schemas.microsoft.com/office/drawing/2014/chart" uri="{C3380CC4-5D6E-409C-BE32-E72D297353CC}">
                <c16:uniqueId val="{0000001A-C97D-4DDF-ADB8-F5F02E0FB9A0}"/>
              </c:ext>
            </c:extLst>
          </c:dPt>
          <c:dPt>
            <c:idx val="3"/>
            <c:bubble3D val="0"/>
            <c:spPr>
              <a:solidFill>
                <a:srgbClr val="E98536"/>
              </a:solidFill>
              <a:ln w="12700">
                <a:solidFill>
                  <a:srgbClr val="000000"/>
                </a:solidFill>
                <a:prstDash val="solid"/>
              </a:ln>
            </c:spPr>
            <c:extLst>
              <c:ext xmlns:c16="http://schemas.microsoft.com/office/drawing/2014/chart" uri="{C3380CC4-5D6E-409C-BE32-E72D297353CC}">
                <c16:uniqueId val="{0000001C-C97D-4DDF-ADB8-F5F02E0FB9A0}"/>
              </c:ext>
            </c:extLst>
          </c:dPt>
          <c:dPt>
            <c:idx val="4"/>
            <c:bubble3D val="0"/>
            <c:spPr>
              <a:solidFill>
                <a:srgbClr val="8D1536"/>
              </a:solidFill>
              <a:ln w="12700">
                <a:solidFill>
                  <a:srgbClr val="000000"/>
                </a:solidFill>
                <a:prstDash val="solid"/>
              </a:ln>
            </c:spPr>
            <c:extLst>
              <c:ext xmlns:c16="http://schemas.microsoft.com/office/drawing/2014/chart" uri="{C3380CC4-5D6E-409C-BE32-E72D297353CC}">
                <c16:uniqueId val="{0000001E-C97D-4DDF-ADB8-F5F02E0FB9A0}"/>
              </c:ext>
            </c:extLst>
          </c:dPt>
          <c:dPt>
            <c:idx val="5"/>
            <c:bubble3D val="0"/>
            <c:spPr>
              <a:solidFill>
                <a:srgbClr val="006547"/>
              </a:solidFill>
              <a:ln w="12700">
                <a:solidFill>
                  <a:srgbClr val="000000"/>
                </a:solidFill>
                <a:prstDash val="solid"/>
              </a:ln>
            </c:spPr>
            <c:extLst>
              <c:ext xmlns:c16="http://schemas.microsoft.com/office/drawing/2014/chart" uri="{C3380CC4-5D6E-409C-BE32-E72D297353CC}">
                <c16:uniqueId val="{00000020-C97D-4DDF-ADB8-F5F02E0FB9A0}"/>
              </c:ext>
            </c:extLst>
          </c:dPt>
          <c:dLbls>
            <c:numFmt formatCode="0%" sourceLinked="0"/>
            <c:spPr>
              <a:noFill/>
              <a:ln w="25400">
                <a:noFill/>
              </a:ln>
            </c:spPr>
            <c:txPr>
              <a:bodyPr/>
              <a:lstStyle/>
              <a:p>
                <a:pPr>
                  <a:defRPr sz="800" b="1" i="0" u="none" strike="noStrike" baseline="0">
                    <a:solidFill>
                      <a:srgbClr val="000000"/>
                    </a:solidFill>
                    <a:latin typeface="Verdana"/>
                    <a:ea typeface="Verdana"/>
                    <a:cs typeface="Verdana"/>
                  </a:defRPr>
                </a:pPr>
                <a:endParaRPr lang="da-DK"/>
              </a:p>
            </c:txPr>
            <c:dLblPos val="outEnd"/>
            <c:showLegendKey val="0"/>
            <c:showVal val="0"/>
            <c:showCatName val="0"/>
            <c:showSerName val="0"/>
            <c:showPercent val="1"/>
            <c:showBubbleSize val="0"/>
            <c:showLeaderLines val="0"/>
            <c:extLst>
              <c:ext xmlns:c15="http://schemas.microsoft.com/office/drawing/2012/chart" uri="{CE6537A1-D6FC-4f65-9D91-7224C49458BB}"/>
            </c:extLst>
          </c:dLbls>
          <c:cat>
            <c:strRef>
              <c:f>'Individuel deklaration'!$P$59:$P$69</c:f>
              <c:strCache>
                <c:ptCount val="11"/>
                <c:pt idx="0">
                  <c:v>Vind</c:v>
                </c:pt>
                <c:pt idx="1">
                  <c:v>Vand</c:v>
                </c:pt>
                <c:pt idx="2">
                  <c:v>Sol</c:v>
                </c:pt>
                <c:pt idx="3">
                  <c:v>Biomasse</c:v>
                </c:pt>
                <c:pt idx="4">
                  <c:v>Biogas</c:v>
                </c:pt>
                <c:pt idx="5">
                  <c:v>Affald</c:v>
                </c:pt>
                <c:pt idx="6">
                  <c:v>Kul</c:v>
                </c:pt>
                <c:pt idx="7">
                  <c:v>Naturgas</c:v>
                </c:pt>
                <c:pt idx="8">
                  <c:v>Olie</c:v>
                </c:pt>
                <c:pt idx="9">
                  <c:v>Atomkraft</c:v>
                </c:pt>
                <c:pt idx="10">
                  <c:v>Generel</c:v>
                </c:pt>
              </c:strCache>
            </c:strRef>
          </c:cat>
          <c:val>
            <c:numRef>
              <c:f>'Individuel deklaration'!$V$24:$V$29</c:f>
              <c:numCache>
                <c:formatCode>#,##0</c:formatCode>
                <c:ptCount val="6"/>
              </c:numCache>
            </c:numRef>
          </c:val>
          <c:extLst>
            <c:ext xmlns:c16="http://schemas.microsoft.com/office/drawing/2014/chart" uri="{C3380CC4-5D6E-409C-BE32-E72D297353CC}">
              <c16:uniqueId val="{00000021-C97D-4DDF-ADB8-F5F02E0FB9A0}"/>
            </c:ext>
          </c:extLst>
        </c:ser>
        <c:dLbls>
          <c:dLblPos val="outEnd"/>
          <c:showLegendKey val="0"/>
          <c:showVal val="0"/>
          <c:showCatName val="0"/>
          <c:showSerName val="0"/>
          <c:showPercent val="1"/>
          <c:showBubbleSize val="0"/>
          <c:showLeaderLines val="1"/>
        </c:dLbls>
        <c:firstSliceAng val="359"/>
      </c:pieChart>
      <c:spPr>
        <a:noFill/>
        <a:ln w="25400">
          <a:noFill/>
        </a:ln>
      </c:spPr>
    </c:plotArea>
    <c:legend>
      <c:legendPos val="r"/>
      <c:layout>
        <c:manualLayout>
          <c:xMode val="edge"/>
          <c:yMode val="edge"/>
          <c:x val="0.48052856171909125"/>
          <c:y val="0.32401498725702765"/>
          <c:w val="0.21098933315490695"/>
          <c:h val="0.51205066757959616"/>
        </c:manualLayout>
      </c:layout>
      <c:overlay val="0"/>
      <c:spPr>
        <a:noFill/>
        <a:ln w="25400">
          <a:noFill/>
        </a:ln>
      </c:spPr>
      <c:txPr>
        <a:bodyPr/>
        <a:lstStyle/>
        <a:p>
          <a:pPr>
            <a:defRPr sz="735" b="0" i="0" u="none" strike="noStrike" baseline="0">
              <a:solidFill>
                <a:srgbClr val="000000"/>
              </a:solidFill>
              <a:latin typeface="+mn-lt"/>
              <a:ea typeface="Verdana"/>
              <a:cs typeface="Verdana"/>
            </a:defRPr>
          </a:pPr>
          <a:endParaRPr lang="da-DK"/>
        </a:p>
      </c:txPr>
    </c:legend>
    <c:plotVisOnly val="0"/>
    <c:dispBlanksAs val="zero"/>
    <c:showDLblsOverMax val="0"/>
  </c:chart>
  <c:spPr>
    <a:noFill/>
    <a:ln w="9525">
      <a:noFill/>
    </a:ln>
  </c:spPr>
  <c:txPr>
    <a:bodyPr/>
    <a:lstStyle/>
    <a:p>
      <a:pPr>
        <a:defRPr sz="800" b="1" i="0" u="none" strike="noStrike" baseline="0">
          <a:solidFill>
            <a:srgbClr val="000000"/>
          </a:solidFill>
          <a:latin typeface="Verdana"/>
          <a:ea typeface="Verdana"/>
          <a:cs typeface="Verdana"/>
        </a:defRPr>
      </a:pPr>
      <a:endParaRPr lang="da-DK"/>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782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l">
              <a:lnSpc>
                <a:spcPct val="100000"/>
              </a:lnSpc>
              <a:spcBef>
                <a:spcPct val="0"/>
              </a:spcBef>
              <a:defRPr sz="1200">
                <a:latin typeface="Arial" charset="0"/>
              </a:defRPr>
            </a:lvl1pPr>
          </a:lstStyle>
          <a:p>
            <a:pPr>
              <a:defRPr/>
            </a:pPr>
            <a:endParaRPr lang="da-DK"/>
          </a:p>
        </p:txBody>
      </p:sp>
      <p:sp>
        <p:nvSpPr>
          <p:cNvPr id="3075" name="Rectangle 3"/>
          <p:cNvSpPr>
            <a:spLocks noGrp="1" noChangeArrowheads="1"/>
          </p:cNvSpPr>
          <p:nvPr>
            <p:ph type="dt" idx="1"/>
          </p:nvPr>
        </p:nvSpPr>
        <p:spPr bwMode="auto">
          <a:xfrm>
            <a:off x="3816350" y="0"/>
            <a:ext cx="291782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r">
              <a:lnSpc>
                <a:spcPct val="100000"/>
              </a:lnSpc>
              <a:spcBef>
                <a:spcPct val="0"/>
              </a:spcBef>
              <a:defRPr sz="1200">
                <a:latin typeface="Arial" charset="0"/>
              </a:defRPr>
            </a:lvl1pPr>
          </a:lstStyle>
          <a:p>
            <a:pPr>
              <a:defRPr/>
            </a:pPr>
            <a:endParaRPr lang="da-DK"/>
          </a:p>
        </p:txBody>
      </p:sp>
      <p:sp>
        <p:nvSpPr>
          <p:cNvPr id="3076" name="Rectangle 4"/>
          <p:cNvSpPr>
            <a:spLocks noGrp="1" noRot="1" noChangeAspect="1" noChangeArrowheads="1" noTextEdit="1"/>
          </p:cNvSpPr>
          <p:nvPr>
            <p:ph type="sldImg" idx="2"/>
          </p:nvPr>
        </p:nvSpPr>
        <p:spPr bwMode="auto">
          <a:xfrm>
            <a:off x="2087563" y="739775"/>
            <a:ext cx="2562225"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3100" y="4686300"/>
            <a:ext cx="538956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p>
            <a:pPr lvl="0"/>
            <a:r>
              <a:rPr lang="da-DK" noProof="0"/>
              <a:t>Klik for at redigere teksttypografierne i masteren</a:t>
            </a:r>
          </a:p>
          <a:p>
            <a:pPr lvl="1"/>
            <a:r>
              <a:rPr lang="da-DK" noProof="0"/>
              <a:t>Andet niveau</a:t>
            </a:r>
          </a:p>
          <a:p>
            <a:pPr lvl="2"/>
            <a:r>
              <a:rPr lang="da-DK" noProof="0"/>
              <a:t>Tredje niveau</a:t>
            </a:r>
          </a:p>
          <a:p>
            <a:pPr lvl="3"/>
            <a:r>
              <a:rPr lang="da-DK" noProof="0"/>
              <a:t>Fjerde niveau</a:t>
            </a:r>
          </a:p>
          <a:p>
            <a:pPr lvl="4"/>
            <a:r>
              <a:rPr lang="da-DK" noProof="0"/>
              <a:t>Femte niveau</a:t>
            </a:r>
          </a:p>
        </p:txBody>
      </p:sp>
      <p:sp>
        <p:nvSpPr>
          <p:cNvPr id="3078" name="Rectangle 6"/>
          <p:cNvSpPr>
            <a:spLocks noGrp="1" noChangeArrowheads="1"/>
          </p:cNvSpPr>
          <p:nvPr>
            <p:ph type="ftr" sz="quarter" idx="4"/>
          </p:nvPr>
        </p:nvSpPr>
        <p:spPr bwMode="auto">
          <a:xfrm>
            <a:off x="0" y="9371013"/>
            <a:ext cx="2917825"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b" anchorCtr="0" compatLnSpc="1">
            <a:prstTxWarp prst="textNoShape">
              <a:avLst/>
            </a:prstTxWarp>
          </a:bodyPr>
          <a:lstStyle>
            <a:lvl1pPr algn="l">
              <a:lnSpc>
                <a:spcPct val="100000"/>
              </a:lnSpc>
              <a:spcBef>
                <a:spcPct val="0"/>
              </a:spcBef>
              <a:defRPr sz="1200">
                <a:latin typeface="Arial" charset="0"/>
              </a:defRPr>
            </a:lvl1pPr>
          </a:lstStyle>
          <a:p>
            <a:pPr>
              <a:defRPr/>
            </a:pPr>
            <a:endParaRPr lang="da-DK"/>
          </a:p>
        </p:txBody>
      </p:sp>
      <p:sp>
        <p:nvSpPr>
          <p:cNvPr id="3079" name="Rectangle 7"/>
          <p:cNvSpPr>
            <a:spLocks noGrp="1" noChangeArrowheads="1"/>
          </p:cNvSpPr>
          <p:nvPr>
            <p:ph type="sldNum" sz="quarter" idx="5"/>
          </p:nvPr>
        </p:nvSpPr>
        <p:spPr bwMode="auto">
          <a:xfrm>
            <a:off x="3816350" y="9371013"/>
            <a:ext cx="2917825"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b" anchorCtr="0" compatLnSpc="1">
            <a:prstTxWarp prst="textNoShape">
              <a:avLst/>
            </a:prstTxWarp>
          </a:bodyPr>
          <a:lstStyle>
            <a:lvl1pPr algn="r">
              <a:lnSpc>
                <a:spcPct val="100000"/>
              </a:lnSpc>
              <a:spcBef>
                <a:spcPct val="0"/>
              </a:spcBef>
              <a:defRPr sz="1200">
                <a:latin typeface="Arial" charset="0"/>
              </a:defRPr>
            </a:lvl1pPr>
          </a:lstStyle>
          <a:p>
            <a:pPr>
              <a:defRPr/>
            </a:pPr>
            <a:fld id="{4FAB4C30-B75E-4F8C-8AD8-C24CDF26BD88}" type="slidenum">
              <a:rPr lang="da-DK"/>
              <a:pPr>
                <a:defRPr/>
              </a:pPr>
              <a:t>‹nr.›</a:t>
            </a:fld>
            <a:endParaRPr lang="da-DK"/>
          </a:p>
        </p:txBody>
      </p:sp>
    </p:spTree>
    <p:extLst>
      <p:ext uri="{BB962C8B-B14F-4D97-AF65-F5344CB8AC3E}">
        <p14:creationId xmlns:p14="http://schemas.microsoft.com/office/powerpoint/2010/main" val="21217711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1000">
                <a:solidFill>
                  <a:schemeClr val="tx1"/>
                </a:solidFill>
                <a:latin typeface="TheSansSemiBold-Plain" pitchFamily="34" charset="0"/>
              </a:defRPr>
            </a:lvl1pPr>
            <a:lvl2pPr marL="742950" indent="-285750" eaLnBrk="0" hangingPunct="0">
              <a:defRPr sz="1000">
                <a:solidFill>
                  <a:schemeClr val="tx1"/>
                </a:solidFill>
                <a:latin typeface="TheSansSemiBold-Plain" pitchFamily="34" charset="0"/>
              </a:defRPr>
            </a:lvl2pPr>
            <a:lvl3pPr marL="1143000" indent="-228600" eaLnBrk="0" hangingPunct="0">
              <a:defRPr sz="1000">
                <a:solidFill>
                  <a:schemeClr val="tx1"/>
                </a:solidFill>
                <a:latin typeface="TheSansSemiBold-Plain" pitchFamily="34" charset="0"/>
              </a:defRPr>
            </a:lvl3pPr>
            <a:lvl4pPr marL="1600200" indent="-228600" eaLnBrk="0" hangingPunct="0">
              <a:defRPr sz="1000">
                <a:solidFill>
                  <a:schemeClr val="tx1"/>
                </a:solidFill>
                <a:latin typeface="TheSansSemiBold-Plain" pitchFamily="34" charset="0"/>
              </a:defRPr>
            </a:lvl4pPr>
            <a:lvl5pPr marL="2057400" indent="-228600" eaLnBrk="0" hangingPunct="0">
              <a:defRPr sz="1000">
                <a:solidFill>
                  <a:schemeClr val="tx1"/>
                </a:solidFill>
                <a:latin typeface="TheSansSemiBold-Plain" pitchFamily="34" charset="0"/>
              </a:defRPr>
            </a:lvl5pPr>
            <a:lvl6pPr marL="25146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6pPr>
            <a:lvl7pPr marL="29718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7pPr>
            <a:lvl8pPr marL="34290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8pPr>
            <a:lvl9pPr marL="38862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9pPr>
          </a:lstStyle>
          <a:p>
            <a:pPr eaLnBrk="1" hangingPunct="1"/>
            <a:fld id="{055F9905-0DD0-4617-951A-AF0CC672CBC1}" type="slidenum">
              <a:rPr lang="da-DK" sz="1200" smtClean="0">
                <a:latin typeface="Arial" charset="0"/>
              </a:rPr>
              <a:pPr eaLnBrk="1" hangingPunct="1"/>
              <a:t>1</a:t>
            </a:fld>
            <a:endParaRPr lang="da-DK" sz="1200">
              <a:latin typeface="Arial" charset="0"/>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da-D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6575"/>
            <a:ext cx="5829300" cy="2124075"/>
          </a:xfrm>
        </p:spPr>
        <p:txBody>
          <a:bodyPr/>
          <a:lstStyle/>
          <a:p>
            <a:r>
              <a:rPr lang="da-DK"/>
              <a:t>Klik for at redigere i master</a:t>
            </a:r>
          </a:p>
        </p:txBody>
      </p:sp>
      <p:sp>
        <p:nvSpPr>
          <p:cNvPr id="3" name="Undertitel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a:t>Klik for at redigere i master</a:t>
            </a:r>
          </a:p>
        </p:txBody>
      </p:sp>
      <p:sp>
        <p:nvSpPr>
          <p:cNvPr id="4" name="Rectangle 4"/>
          <p:cNvSpPr>
            <a:spLocks noGrp="1" noChangeArrowheads="1"/>
          </p:cNvSpPr>
          <p:nvPr>
            <p:ph type="dt" sz="half" idx="10"/>
          </p:nvPr>
        </p:nvSpPr>
        <p:spPr>
          <a:ln/>
        </p:spPr>
        <p:txBody>
          <a:bodyPr/>
          <a:lstStyle>
            <a:lvl1pPr>
              <a:defRPr/>
            </a:lvl1pPr>
          </a:lstStyle>
          <a:p>
            <a:pPr>
              <a:defRPr/>
            </a:pPr>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0F117DA9-55B1-4AB6-BF9B-A19A5858C5F2}" type="slidenum">
              <a:rPr lang="da-DK"/>
              <a:pPr>
                <a:defRPr/>
              </a:pPr>
              <a:t>‹nr.›</a:t>
            </a:fld>
            <a:endParaRPr lang="da-DK"/>
          </a:p>
        </p:txBody>
      </p:sp>
    </p:spTree>
    <p:extLst>
      <p:ext uri="{BB962C8B-B14F-4D97-AF65-F5344CB8AC3E}">
        <p14:creationId xmlns:p14="http://schemas.microsoft.com/office/powerpoint/2010/main" val="1901436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2753AADC-B889-4D43-83A3-91650DE3B6F5}" type="slidenum">
              <a:rPr lang="da-DK"/>
              <a:pPr>
                <a:defRPr/>
              </a:pPr>
              <a:t>‹nr.›</a:t>
            </a:fld>
            <a:endParaRPr lang="da-DK"/>
          </a:p>
        </p:txBody>
      </p:sp>
    </p:spTree>
    <p:extLst>
      <p:ext uri="{BB962C8B-B14F-4D97-AF65-F5344CB8AC3E}">
        <p14:creationId xmlns:p14="http://schemas.microsoft.com/office/powerpoint/2010/main" val="104050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4972050" y="396875"/>
            <a:ext cx="1543050" cy="8451850"/>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342900" y="396875"/>
            <a:ext cx="4476750" cy="8451850"/>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4DB0DBDE-2ABC-4E6C-BD94-7C2F0AF68BBF}" type="slidenum">
              <a:rPr lang="da-DK"/>
              <a:pPr>
                <a:defRPr/>
              </a:pPr>
              <a:t>‹nr.›</a:t>
            </a:fld>
            <a:endParaRPr lang="da-DK"/>
          </a:p>
        </p:txBody>
      </p:sp>
    </p:spTree>
    <p:extLst>
      <p:ext uri="{BB962C8B-B14F-4D97-AF65-F5344CB8AC3E}">
        <p14:creationId xmlns:p14="http://schemas.microsoft.com/office/powerpoint/2010/main" val="909037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0811CCC0-34F9-4A1D-B57F-500604ACBBF9}" type="slidenum">
              <a:rPr lang="da-DK"/>
              <a:pPr>
                <a:defRPr/>
              </a:pPr>
              <a:t>‹nr.›</a:t>
            </a:fld>
            <a:endParaRPr lang="da-DK"/>
          </a:p>
        </p:txBody>
      </p:sp>
    </p:spTree>
    <p:extLst>
      <p:ext uri="{BB962C8B-B14F-4D97-AF65-F5344CB8AC3E}">
        <p14:creationId xmlns:p14="http://schemas.microsoft.com/office/powerpoint/2010/main" val="1944581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541338" y="6365875"/>
            <a:ext cx="5829300" cy="1966913"/>
          </a:xfrm>
        </p:spPr>
        <p:txBody>
          <a:bodyPr anchor="t"/>
          <a:lstStyle>
            <a:lvl1pPr algn="l">
              <a:defRPr sz="4000" b="1" cap="all"/>
            </a:lvl1pPr>
          </a:lstStyle>
          <a:p>
            <a:r>
              <a:rPr lang="da-DK"/>
              <a:t>Klik for at redigere i master</a:t>
            </a:r>
          </a:p>
        </p:txBody>
      </p:sp>
      <p:sp>
        <p:nvSpPr>
          <p:cNvPr id="3" name="Pladsholder til tekst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a:t>Klik for at redigere i master</a:t>
            </a:r>
          </a:p>
        </p:txBody>
      </p:sp>
      <p:sp>
        <p:nvSpPr>
          <p:cNvPr id="4" name="Rectangle 4"/>
          <p:cNvSpPr>
            <a:spLocks noGrp="1" noChangeArrowheads="1"/>
          </p:cNvSpPr>
          <p:nvPr>
            <p:ph type="dt" sz="half" idx="10"/>
          </p:nvPr>
        </p:nvSpPr>
        <p:spPr>
          <a:ln/>
        </p:spPr>
        <p:txBody>
          <a:bodyPr/>
          <a:lstStyle>
            <a:lvl1pPr>
              <a:defRPr/>
            </a:lvl1pPr>
          </a:lstStyle>
          <a:p>
            <a:pPr>
              <a:defRPr/>
            </a:pPr>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C0DEA059-4F25-4B94-BC99-23B49E275E74}" type="slidenum">
              <a:rPr lang="da-DK"/>
              <a:pPr>
                <a:defRPr/>
              </a:pPr>
              <a:t>‹nr.›</a:t>
            </a:fld>
            <a:endParaRPr lang="da-DK"/>
          </a:p>
        </p:txBody>
      </p:sp>
    </p:spTree>
    <p:extLst>
      <p:ext uri="{BB962C8B-B14F-4D97-AF65-F5344CB8AC3E}">
        <p14:creationId xmlns:p14="http://schemas.microsoft.com/office/powerpoint/2010/main" val="3420034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p>
        </p:txBody>
      </p:sp>
      <p:sp>
        <p:nvSpPr>
          <p:cNvPr id="7" name="Rectangle 6"/>
          <p:cNvSpPr>
            <a:spLocks noGrp="1" noChangeArrowheads="1"/>
          </p:cNvSpPr>
          <p:nvPr>
            <p:ph type="sldNum" sz="quarter" idx="12"/>
          </p:nvPr>
        </p:nvSpPr>
        <p:spPr>
          <a:ln/>
        </p:spPr>
        <p:txBody>
          <a:bodyPr/>
          <a:lstStyle>
            <a:lvl1pPr>
              <a:defRPr/>
            </a:lvl1pPr>
          </a:lstStyle>
          <a:p>
            <a:pPr>
              <a:defRPr/>
            </a:pPr>
            <a:fld id="{2B7CDBB6-F0E7-473E-90EE-56BB6766491B}" type="slidenum">
              <a:rPr lang="da-DK"/>
              <a:pPr>
                <a:defRPr/>
              </a:pPr>
              <a:t>‹nr.›</a:t>
            </a:fld>
            <a:endParaRPr lang="da-DK"/>
          </a:p>
        </p:txBody>
      </p:sp>
    </p:spTree>
    <p:extLst>
      <p:ext uri="{BB962C8B-B14F-4D97-AF65-F5344CB8AC3E}">
        <p14:creationId xmlns:p14="http://schemas.microsoft.com/office/powerpoint/2010/main" val="981528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i master</a:t>
            </a:r>
          </a:p>
        </p:txBody>
      </p:sp>
      <p:sp>
        <p:nvSpPr>
          <p:cNvPr id="3" name="Pladsholder til tekst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da-DK"/>
          </a:p>
        </p:txBody>
      </p:sp>
      <p:sp>
        <p:nvSpPr>
          <p:cNvPr id="8" name="Rectangle 5"/>
          <p:cNvSpPr>
            <a:spLocks noGrp="1" noChangeArrowheads="1"/>
          </p:cNvSpPr>
          <p:nvPr>
            <p:ph type="ftr" sz="quarter" idx="11"/>
          </p:nvPr>
        </p:nvSpPr>
        <p:spPr>
          <a:ln/>
        </p:spPr>
        <p:txBody>
          <a:bodyPr/>
          <a:lstStyle>
            <a:lvl1pPr>
              <a:defRPr/>
            </a:lvl1pPr>
          </a:lstStyle>
          <a:p>
            <a:pPr>
              <a:defRPr/>
            </a:pPr>
            <a:endParaRPr lang="da-DK"/>
          </a:p>
        </p:txBody>
      </p:sp>
      <p:sp>
        <p:nvSpPr>
          <p:cNvPr id="9" name="Rectangle 6"/>
          <p:cNvSpPr>
            <a:spLocks noGrp="1" noChangeArrowheads="1"/>
          </p:cNvSpPr>
          <p:nvPr>
            <p:ph type="sldNum" sz="quarter" idx="12"/>
          </p:nvPr>
        </p:nvSpPr>
        <p:spPr>
          <a:ln/>
        </p:spPr>
        <p:txBody>
          <a:bodyPr/>
          <a:lstStyle>
            <a:lvl1pPr>
              <a:defRPr/>
            </a:lvl1pPr>
          </a:lstStyle>
          <a:p>
            <a:pPr>
              <a:defRPr/>
            </a:pPr>
            <a:fld id="{25B5C831-1FC0-4B28-8BA6-A7DBDBF3CA77}" type="slidenum">
              <a:rPr lang="da-DK"/>
              <a:pPr>
                <a:defRPr/>
              </a:pPr>
              <a:t>‹nr.›</a:t>
            </a:fld>
            <a:endParaRPr lang="da-DK"/>
          </a:p>
        </p:txBody>
      </p:sp>
    </p:spTree>
    <p:extLst>
      <p:ext uri="{BB962C8B-B14F-4D97-AF65-F5344CB8AC3E}">
        <p14:creationId xmlns:p14="http://schemas.microsoft.com/office/powerpoint/2010/main" val="4281891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Rectangle 4"/>
          <p:cNvSpPr>
            <a:spLocks noGrp="1" noChangeArrowheads="1"/>
          </p:cNvSpPr>
          <p:nvPr>
            <p:ph type="dt" sz="half" idx="10"/>
          </p:nvPr>
        </p:nvSpPr>
        <p:spPr>
          <a:ln/>
        </p:spPr>
        <p:txBody>
          <a:bodyPr/>
          <a:lstStyle>
            <a:lvl1pPr>
              <a:defRPr/>
            </a:lvl1pPr>
          </a:lstStyle>
          <a:p>
            <a:pPr>
              <a:defRPr/>
            </a:pPr>
            <a:endParaRPr lang="da-DK"/>
          </a:p>
        </p:txBody>
      </p:sp>
      <p:sp>
        <p:nvSpPr>
          <p:cNvPr id="4" name="Rectangle 5"/>
          <p:cNvSpPr>
            <a:spLocks noGrp="1" noChangeArrowheads="1"/>
          </p:cNvSpPr>
          <p:nvPr>
            <p:ph type="ftr" sz="quarter" idx="11"/>
          </p:nvPr>
        </p:nvSpPr>
        <p:spPr>
          <a:ln/>
        </p:spPr>
        <p:txBody>
          <a:bodyPr/>
          <a:lstStyle>
            <a:lvl1pPr>
              <a:defRPr/>
            </a:lvl1pPr>
          </a:lstStyle>
          <a:p>
            <a:pPr>
              <a:defRPr/>
            </a:pPr>
            <a:endParaRPr lang="da-DK"/>
          </a:p>
        </p:txBody>
      </p:sp>
      <p:sp>
        <p:nvSpPr>
          <p:cNvPr id="5" name="Rectangle 6"/>
          <p:cNvSpPr>
            <a:spLocks noGrp="1" noChangeArrowheads="1"/>
          </p:cNvSpPr>
          <p:nvPr>
            <p:ph type="sldNum" sz="quarter" idx="12"/>
          </p:nvPr>
        </p:nvSpPr>
        <p:spPr>
          <a:ln/>
        </p:spPr>
        <p:txBody>
          <a:bodyPr/>
          <a:lstStyle>
            <a:lvl1pPr>
              <a:defRPr/>
            </a:lvl1pPr>
          </a:lstStyle>
          <a:p>
            <a:pPr>
              <a:defRPr/>
            </a:pPr>
            <a:fld id="{7C3551AC-4A15-4B02-92A2-0D275D79C97F}" type="slidenum">
              <a:rPr lang="da-DK"/>
              <a:pPr>
                <a:defRPr/>
              </a:pPr>
              <a:t>‹nr.›</a:t>
            </a:fld>
            <a:endParaRPr lang="da-DK"/>
          </a:p>
        </p:txBody>
      </p:sp>
    </p:spTree>
    <p:extLst>
      <p:ext uri="{BB962C8B-B14F-4D97-AF65-F5344CB8AC3E}">
        <p14:creationId xmlns:p14="http://schemas.microsoft.com/office/powerpoint/2010/main" val="644416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a-DK"/>
          </a:p>
        </p:txBody>
      </p:sp>
      <p:sp>
        <p:nvSpPr>
          <p:cNvPr id="3" name="Rectangle 5"/>
          <p:cNvSpPr>
            <a:spLocks noGrp="1" noChangeArrowheads="1"/>
          </p:cNvSpPr>
          <p:nvPr>
            <p:ph type="ftr" sz="quarter" idx="11"/>
          </p:nvPr>
        </p:nvSpPr>
        <p:spPr>
          <a:ln/>
        </p:spPr>
        <p:txBody>
          <a:bodyPr/>
          <a:lstStyle>
            <a:lvl1pPr>
              <a:defRPr/>
            </a:lvl1pPr>
          </a:lstStyle>
          <a:p>
            <a:pPr>
              <a:defRPr/>
            </a:pPr>
            <a:endParaRPr lang="da-DK"/>
          </a:p>
        </p:txBody>
      </p:sp>
      <p:sp>
        <p:nvSpPr>
          <p:cNvPr id="4" name="Rectangle 6"/>
          <p:cNvSpPr>
            <a:spLocks noGrp="1" noChangeArrowheads="1"/>
          </p:cNvSpPr>
          <p:nvPr>
            <p:ph type="sldNum" sz="quarter" idx="12"/>
          </p:nvPr>
        </p:nvSpPr>
        <p:spPr>
          <a:ln/>
        </p:spPr>
        <p:txBody>
          <a:bodyPr/>
          <a:lstStyle>
            <a:lvl1pPr>
              <a:defRPr/>
            </a:lvl1pPr>
          </a:lstStyle>
          <a:p>
            <a:pPr>
              <a:defRPr/>
            </a:pPr>
            <a:fld id="{6BAF9A9B-2BAC-43D1-B7C5-3FF51EB5FE6B}" type="slidenum">
              <a:rPr lang="da-DK"/>
              <a:pPr>
                <a:defRPr/>
              </a:pPr>
              <a:t>‹nr.›</a:t>
            </a:fld>
            <a:endParaRPr lang="da-DK"/>
          </a:p>
        </p:txBody>
      </p:sp>
    </p:spTree>
    <p:extLst>
      <p:ext uri="{BB962C8B-B14F-4D97-AF65-F5344CB8AC3E}">
        <p14:creationId xmlns:p14="http://schemas.microsoft.com/office/powerpoint/2010/main" val="2506191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342900" y="393700"/>
            <a:ext cx="2255838" cy="1679575"/>
          </a:xfrm>
        </p:spPr>
        <p:txBody>
          <a:bodyPr anchor="b"/>
          <a:lstStyle>
            <a:lvl1pPr algn="l">
              <a:defRPr sz="2000" b="1"/>
            </a:lvl1pPr>
          </a:lstStyle>
          <a:p>
            <a:r>
              <a:rPr lang="da-DK"/>
              <a:t>Klik for at redigere i master</a:t>
            </a:r>
          </a:p>
        </p:txBody>
      </p:sp>
      <p:sp>
        <p:nvSpPr>
          <p:cNvPr id="3" name="Pladsholder til indhold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Rectangle 4"/>
          <p:cNvSpPr>
            <a:spLocks noGrp="1" noChangeArrowheads="1"/>
          </p:cNvSpPr>
          <p:nvPr>
            <p:ph type="dt" sz="half" idx="10"/>
          </p:nvPr>
        </p:nvSpPr>
        <p:spPr>
          <a:ln/>
        </p:spPr>
        <p:txBody>
          <a:bodyPr/>
          <a:lstStyle>
            <a:lvl1pPr>
              <a:defRPr/>
            </a:lvl1pPr>
          </a:lstStyle>
          <a:p>
            <a:pPr>
              <a:defRPr/>
            </a:pPr>
            <a:endParaRPr 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p>
        </p:txBody>
      </p:sp>
      <p:sp>
        <p:nvSpPr>
          <p:cNvPr id="7" name="Rectangle 6"/>
          <p:cNvSpPr>
            <a:spLocks noGrp="1" noChangeArrowheads="1"/>
          </p:cNvSpPr>
          <p:nvPr>
            <p:ph type="sldNum" sz="quarter" idx="12"/>
          </p:nvPr>
        </p:nvSpPr>
        <p:spPr>
          <a:ln/>
        </p:spPr>
        <p:txBody>
          <a:bodyPr/>
          <a:lstStyle>
            <a:lvl1pPr>
              <a:defRPr/>
            </a:lvl1pPr>
          </a:lstStyle>
          <a:p>
            <a:pPr>
              <a:defRPr/>
            </a:pPr>
            <a:fld id="{FF7EBFDA-0A43-4197-9240-2BC4B11F3C3A}" type="slidenum">
              <a:rPr lang="da-DK"/>
              <a:pPr>
                <a:defRPr/>
              </a:pPr>
              <a:t>‹nr.›</a:t>
            </a:fld>
            <a:endParaRPr lang="da-DK"/>
          </a:p>
        </p:txBody>
      </p:sp>
    </p:spTree>
    <p:extLst>
      <p:ext uri="{BB962C8B-B14F-4D97-AF65-F5344CB8AC3E}">
        <p14:creationId xmlns:p14="http://schemas.microsoft.com/office/powerpoint/2010/main" val="3337287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344613" y="6934200"/>
            <a:ext cx="4114800" cy="819150"/>
          </a:xfrm>
        </p:spPr>
        <p:txBody>
          <a:bodyPr anchor="b"/>
          <a:lstStyle>
            <a:lvl1pPr algn="l">
              <a:defRPr sz="2000" b="1"/>
            </a:lvl1pPr>
          </a:lstStyle>
          <a:p>
            <a:r>
              <a:rPr lang="da-DK"/>
              <a:t>Klik for at redigere i master</a:t>
            </a:r>
          </a:p>
        </p:txBody>
      </p:sp>
      <p:sp>
        <p:nvSpPr>
          <p:cNvPr id="3" name="Pladsholder til billede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a:p>
        </p:txBody>
      </p:sp>
      <p:sp>
        <p:nvSpPr>
          <p:cNvPr id="4" name="Pladsholder til tekst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Rectangle 4"/>
          <p:cNvSpPr>
            <a:spLocks noGrp="1" noChangeArrowheads="1"/>
          </p:cNvSpPr>
          <p:nvPr>
            <p:ph type="dt" sz="half" idx="10"/>
          </p:nvPr>
        </p:nvSpPr>
        <p:spPr>
          <a:ln/>
        </p:spPr>
        <p:txBody>
          <a:bodyPr/>
          <a:lstStyle>
            <a:lvl1pPr>
              <a:defRPr/>
            </a:lvl1pPr>
          </a:lstStyle>
          <a:p>
            <a:pPr>
              <a:defRPr/>
            </a:pPr>
            <a:endParaRPr 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p>
        </p:txBody>
      </p:sp>
      <p:sp>
        <p:nvSpPr>
          <p:cNvPr id="7" name="Rectangle 6"/>
          <p:cNvSpPr>
            <a:spLocks noGrp="1" noChangeArrowheads="1"/>
          </p:cNvSpPr>
          <p:nvPr>
            <p:ph type="sldNum" sz="quarter" idx="12"/>
          </p:nvPr>
        </p:nvSpPr>
        <p:spPr>
          <a:ln/>
        </p:spPr>
        <p:txBody>
          <a:bodyPr/>
          <a:lstStyle>
            <a:lvl1pPr>
              <a:defRPr/>
            </a:lvl1pPr>
          </a:lstStyle>
          <a:p>
            <a:pPr>
              <a:defRPr/>
            </a:pPr>
            <a:fld id="{265CD079-EBCB-4F02-90EC-B5D8C4AE4308}" type="slidenum">
              <a:rPr lang="da-DK"/>
              <a:pPr>
                <a:defRPr/>
              </a:pPr>
              <a:t>‹nr.›</a:t>
            </a:fld>
            <a:endParaRPr lang="da-DK"/>
          </a:p>
        </p:txBody>
      </p:sp>
    </p:spTree>
    <p:extLst>
      <p:ext uri="{BB962C8B-B14F-4D97-AF65-F5344CB8AC3E}">
        <p14:creationId xmlns:p14="http://schemas.microsoft.com/office/powerpoint/2010/main" val="622392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a-DK"/>
              <a:t>Klik for at redigere titeltypografi i masteren</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1028" name="Rectangle 4"/>
          <p:cNvSpPr>
            <a:spLocks noGrp="1" noChangeArrowheads="1"/>
          </p:cNvSpPr>
          <p:nvPr>
            <p:ph type="dt" sz="half" idx="2"/>
          </p:nvPr>
        </p:nvSpPr>
        <p:spPr bwMode="auto">
          <a:xfrm>
            <a:off x="342900" y="9020175"/>
            <a:ext cx="1600200"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lnSpc>
                <a:spcPct val="100000"/>
              </a:lnSpc>
              <a:spcBef>
                <a:spcPct val="0"/>
              </a:spcBef>
              <a:defRPr sz="1400">
                <a:latin typeface="+mn-lt"/>
              </a:defRPr>
            </a:lvl1pPr>
          </a:lstStyle>
          <a:p>
            <a:pPr>
              <a:defRPr/>
            </a:pPr>
            <a:endParaRPr lang="da-DK"/>
          </a:p>
        </p:txBody>
      </p:sp>
      <p:sp>
        <p:nvSpPr>
          <p:cNvPr id="1029" name="Rectangle 5"/>
          <p:cNvSpPr>
            <a:spLocks noGrp="1" noChangeArrowheads="1"/>
          </p:cNvSpPr>
          <p:nvPr>
            <p:ph type="ftr" sz="quarter" idx="3"/>
          </p:nvPr>
        </p:nvSpPr>
        <p:spPr bwMode="auto">
          <a:xfrm>
            <a:off x="2343150" y="9020175"/>
            <a:ext cx="2171700"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400">
                <a:latin typeface="+mn-lt"/>
              </a:defRPr>
            </a:lvl1pPr>
          </a:lstStyle>
          <a:p>
            <a:pPr>
              <a:defRPr/>
            </a:pPr>
            <a:endParaRPr lang="da-DK"/>
          </a:p>
        </p:txBody>
      </p:sp>
      <p:sp>
        <p:nvSpPr>
          <p:cNvPr id="1030" name="Rectangle 6"/>
          <p:cNvSpPr>
            <a:spLocks noGrp="1" noChangeArrowheads="1"/>
          </p:cNvSpPr>
          <p:nvPr>
            <p:ph type="sldNum" sz="quarter" idx="4"/>
          </p:nvPr>
        </p:nvSpPr>
        <p:spPr bwMode="auto">
          <a:xfrm>
            <a:off x="4914900" y="9020175"/>
            <a:ext cx="1600200"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latin typeface="+mn-lt"/>
              </a:defRPr>
            </a:lvl1pPr>
          </a:lstStyle>
          <a:p>
            <a:pPr>
              <a:defRPr/>
            </a:pPr>
            <a:fld id="{025296E4-EB9A-4836-A1AC-3D12F2E867F5}" type="slidenum">
              <a:rPr lang="da-DK"/>
              <a:pPr>
                <a:defRPr/>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80" descr="Baggrund"/>
          <p:cNvPicPr>
            <a:picLocks noChangeAspect="1" noChangeArrowheads="1"/>
          </p:cNvPicPr>
          <p:nvPr/>
        </p:nvPicPr>
        <p:blipFill>
          <a:blip r:embed="rId3">
            <a:duotone>
              <a:prstClr val="black"/>
              <a:srgbClr val="E5F1E0">
                <a:tint val="45000"/>
                <a:satMod val="400000"/>
              </a:srgbClr>
            </a:duotone>
            <a:extLst>
              <a:ext uri="{28A0092B-C50C-407E-A947-70E740481C1C}">
                <a14:useLocalDpi xmlns:a14="http://schemas.microsoft.com/office/drawing/2010/main" val="0"/>
              </a:ext>
            </a:extLst>
          </a:blip>
          <a:srcRect/>
          <a:stretch>
            <a:fillRect/>
          </a:stretch>
        </p:blipFill>
        <p:spPr bwMode="auto">
          <a:xfrm>
            <a:off x="0" y="1246188"/>
            <a:ext cx="6858000"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81" descr="Baggrund"/>
          <p:cNvPicPr>
            <a:picLocks noChangeAspect="1" noChangeArrowheads="1"/>
          </p:cNvPicPr>
          <p:nvPr/>
        </p:nvPicPr>
        <p:blipFill>
          <a:blip r:embed="rId4">
            <a:duotone>
              <a:prstClr val="black"/>
              <a:srgbClr val="E5F1E0">
                <a:tint val="45000"/>
                <a:satMod val="400000"/>
              </a:srgbClr>
            </a:duotone>
            <a:extLst>
              <a:ext uri="{28A0092B-C50C-407E-A947-70E740481C1C}">
                <a14:useLocalDpi xmlns:a14="http://schemas.microsoft.com/office/drawing/2010/main" val="0"/>
              </a:ext>
            </a:extLst>
          </a:blip>
          <a:srcRect/>
          <a:stretch>
            <a:fillRect/>
          </a:stretch>
        </p:blipFill>
        <p:spPr bwMode="auto">
          <a:xfrm>
            <a:off x="0" y="5383213"/>
            <a:ext cx="6858000" cy="374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 Box 4"/>
          <p:cNvSpPr txBox="1">
            <a:spLocks noChangeArrowheads="1"/>
          </p:cNvSpPr>
          <p:nvPr/>
        </p:nvSpPr>
        <p:spPr bwMode="auto">
          <a:xfrm>
            <a:off x="260350" y="330200"/>
            <a:ext cx="3671888" cy="825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895350" eaLnBrk="0" hangingPunct="0">
              <a:defRPr sz="1000">
                <a:solidFill>
                  <a:schemeClr val="tx1"/>
                </a:solidFill>
                <a:latin typeface="TheSansSemiBold-Plain" pitchFamily="34" charset="0"/>
              </a:defRPr>
            </a:lvl1pPr>
            <a:lvl2pPr marL="742950" indent="-285750" defTabSz="895350" eaLnBrk="0" hangingPunct="0">
              <a:defRPr sz="1000">
                <a:solidFill>
                  <a:schemeClr val="tx1"/>
                </a:solidFill>
                <a:latin typeface="TheSansSemiBold-Plain" pitchFamily="34" charset="0"/>
              </a:defRPr>
            </a:lvl2pPr>
            <a:lvl3pPr marL="1143000" indent="-228600" defTabSz="895350" eaLnBrk="0" hangingPunct="0">
              <a:defRPr sz="1000">
                <a:solidFill>
                  <a:schemeClr val="tx1"/>
                </a:solidFill>
                <a:latin typeface="TheSansSemiBold-Plain" pitchFamily="34" charset="0"/>
              </a:defRPr>
            </a:lvl3pPr>
            <a:lvl4pPr marL="1600200" indent="-228600" defTabSz="895350" eaLnBrk="0" hangingPunct="0">
              <a:defRPr sz="1000">
                <a:solidFill>
                  <a:schemeClr val="tx1"/>
                </a:solidFill>
                <a:latin typeface="TheSansSemiBold-Plain" pitchFamily="34" charset="0"/>
              </a:defRPr>
            </a:lvl4pPr>
            <a:lvl5pPr marL="2057400" indent="-228600" defTabSz="895350" eaLnBrk="0" hangingPunct="0">
              <a:defRPr sz="1000">
                <a:solidFill>
                  <a:schemeClr val="tx1"/>
                </a:solidFill>
                <a:latin typeface="TheSansSemiBold-Plain" pitchFamily="34" charset="0"/>
              </a:defRPr>
            </a:lvl5pPr>
            <a:lvl6pPr marL="2514600" indent="-228600" algn="ctr" defTabSz="895350" eaLnBrk="0" fontAlgn="base" hangingPunct="0">
              <a:lnSpc>
                <a:spcPct val="110000"/>
              </a:lnSpc>
              <a:spcBef>
                <a:spcPct val="50000"/>
              </a:spcBef>
              <a:spcAft>
                <a:spcPct val="0"/>
              </a:spcAft>
              <a:defRPr sz="1000">
                <a:solidFill>
                  <a:schemeClr val="tx1"/>
                </a:solidFill>
                <a:latin typeface="TheSansSemiBold-Plain" pitchFamily="34" charset="0"/>
              </a:defRPr>
            </a:lvl6pPr>
            <a:lvl7pPr marL="2971800" indent="-228600" algn="ctr" defTabSz="895350" eaLnBrk="0" fontAlgn="base" hangingPunct="0">
              <a:lnSpc>
                <a:spcPct val="110000"/>
              </a:lnSpc>
              <a:spcBef>
                <a:spcPct val="50000"/>
              </a:spcBef>
              <a:spcAft>
                <a:spcPct val="0"/>
              </a:spcAft>
              <a:defRPr sz="1000">
                <a:solidFill>
                  <a:schemeClr val="tx1"/>
                </a:solidFill>
                <a:latin typeface="TheSansSemiBold-Plain" pitchFamily="34" charset="0"/>
              </a:defRPr>
            </a:lvl7pPr>
            <a:lvl8pPr marL="3429000" indent="-228600" algn="ctr" defTabSz="895350" eaLnBrk="0" fontAlgn="base" hangingPunct="0">
              <a:lnSpc>
                <a:spcPct val="110000"/>
              </a:lnSpc>
              <a:spcBef>
                <a:spcPct val="50000"/>
              </a:spcBef>
              <a:spcAft>
                <a:spcPct val="0"/>
              </a:spcAft>
              <a:defRPr sz="1000">
                <a:solidFill>
                  <a:schemeClr val="tx1"/>
                </a:solidFill>
                <a:latin typeface="TheSansSemiBold-Plain" pitchFamily="34" charset="0"/>
              </a:defRPr>
            </a:lvl8pPr>
            <a:lvl9pPr marL="3886200" indent="-228600" algn="ctr" defTabSz="895350" eaLnBrk="0" fontAlgn="base" hangingPunct="0">
              <a:lnSpc>
                <a:spcPct val="110000"/>
              </a:lnSpc>
              <a:spcBef>
                <a:spcPct val="50000"/>
              </a:spcBef>
              <a:spcAft>
                <a:spcPct val="0"/>
              </a:spcAft>
              <a:defRPr sz="1000">
                <a:solidFill>
                  <a:schemeClr val="tx1"/>
                </a:solidFill>
                <a:latin typeface="TheSansSemiBold-Plain" pitchFamily="34" charset="0"/>
              </a:defRPr>
            </a:lvl9pPr>
          </a:lstStyle>
          <a:p>
            <a:pPr algn="l" eaLnBrk="1" hangingPunct="1">
              <a:lnSpc>
                <a:spcPct val="60000"/>
              </a:lnSpc>
            </a:pPr>
            <a:r>
              <a:rPr lang="da-DK" sz="1200" dirty="0">
                <a:latin typeface="Calibri" panose="020F0502020204030204" pitchFamily="34" charset="0"/>
              </a:rPr>
              <a:t>Elleverandør: Jysk Energi A/S</a:t>
            </a:r>
          </a:p>
          <a:p>
            <a:pPr algn="l" eaLnBrk="1" hangingPunct="1">
              <a:lnSpc>
                <a:spcPct val="60000"/>
              </a:lnSpc>
            </a:pPr>
            <a:r>
              <a:rPr lang="da-DK" sz="1200" dirty="0">
                <a:latin typeface="Calibri" panose="020F0502020204030204" pitchFamily="34" charset="0"/>
              </a:rPr>
              <a:t>Adresse: Skivevej 120,  7500 Holstebro	    </a:t>
            </a:r>
          </a:p>
          <a:p>
            <a:pPr algn="l" eaLnBrk="1" hangingPunct="1">
              <a:lnSpc>
                <a:spcPct val="60000"/>
              </a:lnSpc>
            </a:pPr>
            <a:r>
              <a:rPr lang="da-DK" sz="1200" dirty="0">
                <a:latin typeface="Calibri" panose="020F0502020204030204" pitchFamily="34" charset="0"/>
              </a:rPr>
              <a:t>Telefon: 96 10 66 77 </a:t>
            </a:r>
            <a:r>
              <a:rPr lang="da-DK" sz="1200" i="1" dirty="0">
                <a:latin typeface="Calibri" panose="020F0502020204030204" pitchFamily="34" charset="0"/>
              </a:rPr>
              <a:t>	    </a:t>
            </a:r>
            <a:endParaRPr lang="da-DK" sz="1200" dirty="0">
              <a:latin typeface="Calibri" panose="020F0502020204030204" pitchFamily="34" charset="0"/>
            </a:endParaRPr>
          </a:p>
          <a:p>
            <a:pPr algn="l" eaLnBrk="1" hangingPunct="1">
              <a:lnSpc>
                <a:spcPct val="60000"/>
              </a:lnSpc>
            </a:pPr>
            <a:r>
              <a:rPr lang="da-DK" sz="1200" dirty="0">
                <a:latin typeface="Calibri" panose="020F0502020204030204" pitchFamily="34" charset="0"/>
              </a:rPr>
              <a:t>Hjemmeside: www.jyskenergi.dk</a:t>
            </a:r>
            <a:r>
              <a:rPr lang="da-DK" sz="1200" i="1" dirty="0">
                <a:latin typeface="Calibri" panose="020F0502020204030204" pitchFamily="34" charset="0"/>
              </a:rPr>
              <a:t>   </a:t>
            </a:r>
            <a:endParaRPr lang="da-DK" sz="1200" dirty="0">
              <a:latin typeface="Calibri" panose="020F0502020204030204" pitchFamily="34" charset="0"/>
            </a:endParaRPr>
          </a:p>
        </p:txBody>
      </p:sp>
      <p:sp>
        <p:nvSpPr>
          <p:cNvPr id="2053" name="Text Box 5"/>
          <p:cNvSpPr txBox="1">
            <a:spLocks noChangeArrowheads="1"/>
          </p:cNvSpPr>
          <p:nvPr/>
        </p:nvSpPr>
        <p:spPr bwMode="auto">
          <a:xfrm>
            <a:off x="4887913" y="436563"/>
            <a:ext cx="1708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000">
                <a:solidFill>
                  <a:schemeClr val="tx1"/>
                </a:solidFill>
                <a:latin typeface="TheSansSemiBold-Plain" pitchFamily="34" charset="0"/>
              </a:defRPr>
            </a:lvl1pPr>
            <a:lvl2pPr marL="742950" indent="-285750" eaLnBrk="0" hangingPunct="0">
              <a:defRPr sz="1000">
                <a:solidFill>
                  <a:schemeClr val="tx1"/>
                </a:solidFill>
                <a:latin typeface="TheSansSemiBold-Plain" pitchFamily="34" charset="0"/>
              </a:defRPr>
            </a:lvl2pPr>
            <a:lvl3pPr marL="1143000" indent="-228600" eaLnBrk="0" hangingPunct="0">
              <a:defRPr sz="1000">
                <a:solidFill>
                  <a:schemeClr val="tx1"/>
                </a:solidFill>
                <a:latin typeface="TheSansSemiBold-Plain" pitchFamily="34" charset="0"/>
              </a:defRPr>
            </a:lvl3pPr>
            <a:lvl4pPr marL="1600200" indent="-228600" eaLnBrk="0" hangingPunct="0">
              <a:defRPr sz="1000">
                <a:solidFill>
                  <a:schemeClr val="tx1"/>
                </a:solidFill>
                <a:latin typeface="TheSansSemiBold-Plain" pitchFamily="34" charset="0"/>
              </a:defRPr>
            </a:lvl4pPr>
            <a:lvl5pPr marL="2057400" indent="-228600" eaLnBrk="0" hangingPunct="0">
              <a:defRPr sz="1000">
                <a:solidFill>
                  <a:schemeClr val="tx1"/>
                </a:solidFill>
                <a:latin typeface="TheSansSemiBold-Plain" pitchFamily="34" charset="0"/>
              </a:defRPr>
            </a:lvl5pPr>
            <a:lvl6pPr marL="25146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6pPr>
            <a:lvl7pPr marL="29718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7pPr>
            <a:lvl8pPr marL="34290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8pPr>
            <a:lvl9pPr marL="38862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9pPr>
          </a:lstStyle>
          <a:p>
            <a:pPr algn="l" eaLnBrk="1" hangingPunct="1">
              <a:lnSpc>
                <a:spcPct val="100000"/>
              </a:lnSpc>
            </a:pPr>
            <a:r>
              <a:rPr lang="da-DK" sz="1600" b="1" dirty="0">
                <a:solidFill>
                  <a:srgbClr val="D2E3B2"/>
                </a:solidFill>
              </a:rPr>
              <a:t>Firma logo</a:t>
            </a:r>
          </a:p>
        </p:txBody>
      </p:sp>
      <p:sp>
        <p:nvSpPr>
          <p:cNvPr id="2054" name="Text Box 7"/>
          <p:cNvSpPr txBox="1">
            <a:spLocks noChangeArrowheads="1"/>
          </p:cNvSpPr>
          <p:nvPr/>
        </p:nvSpPr>
        <p:spPr bwMode="auto">
          <a:xfrm>
            <a:off x="250825" y="1265238"/>
            <a:ext cx="6345237" cy="398462"/>
          </a:xfrm>
          <a:prstGeom prst="rect">
            <a:avLst/>
          </a:prstGeom>
          <a:noFill/>
          <a:ln>
            <a:noFill/>
          </a:ln>
          <a:effectLst/>
          <a:extLst>
            <a:ext uri="{909E8E84-426E-40DD-AFC4-6F175D3DCCD1}">
              <a14:hiddenFill xmlns:a14="http://schemas.microsoft.com/office/drawing/2010/main">
                <a:solidFill>
                  <a:srgbClr val="008BA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000">
                <a:solidFill>
                  <a:schemeClr val="tx1"/>
                </a:solidFill>
                <a:latin typeface="TheSansSemiBold-Plain" pitchFamily="34" charset="0"/>
              </a:defRPr>
            </a:lvl1pPr>
            <a:lvl2pPr marL="742950" indent="-285750" eaLnBrk="0" hangingPunct="0">
              <a:defRPr sz="1000">
                <a:solidFill>
                  <a:schemeClr val="tx1"/>
                </a:solidFill>
                <a:latin typeface="TheSansSemiBold-Plain" pitchFamily="34" charset="0"/>
              </a:defRPr>
            </a:lvl2pPr>
            <a:lvl3pPr marL="1143000" indent="-228600" eaLnBrk="0" hangingPunct="0">
              <a:defRPr sz="1000">
                <a:solidFill>
                  <a:schemeClr val="tx1"/>
                </a:solidFill>
                <a:latin typeface="TheSansSemiBold-Plain" pitchFamily="34" charset="0"/>
              </a:defRPr>
            </a:lvl3pPr>
            <a:lvl4pPr marL="1600200" indent="-228600" eaLnBrk="0" hangingPunct="0">
              <a:defRPr sz="1000">
                <a:solidFill>
                  <a:schemeClr val="tx1"/>
                </a:solidFill>
                <a:latin typeface="TheSansSemiBold-Plain" pitchFamily="34" charset="0"/>
              </a:defRPr>
            </a:lvl4pPr>
            <a:lvl5pPr marL="2057400" indent="-228600" eaLnBrk="0" hangingPunct="0">
              <a:defRPr sz="1000">
                <a:solidFill>
                  <a:schemeClr val="tx1"/>
                </a:solidFill>
                <a:latin typeface="TheSansSemiBold-Plain" pitchFamily="34" charset="0"/>
              </a:defRPr>
            </a:lvl5pPr>
            <a:lvl6pPr marL="25146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6pPr>
            <a:lvl7pPr marL="29718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7pPr>
            <a:lvl8pPr marL="34290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8pPr>
            <a:lvl9pPr marL="38862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9pPr>
          </a:lstStyle>
          <a:p>
            <a:pPr eaLnBrk="1" hangingPunct="1">
              <a:lnSpc>
                <a:spcPct val="100000"/>
              </a:lnSpc>
            </a:pPr>
            <a:r>
              <a:rPr lang="da-DK" sz="2800" dirty="0">
                <a:latin typeface="Calibri" panose="020F0502020204030204" pitchFamily="34" charset="0"/>
              </a:rPr>
              <a:t>Individuel Klima El pulje deklaration 2021</a:t>
            </a:r>
          </a:p>
        </p:txBody>
      </p:sp>
      <p:sp>
        <p:nvSpPr>
          <p:cNvPr id="2055" name="Text Box 8"/>
          <p:cNvSpPr txBox="1">
            <a:spLocks noChangeArrowheads="1"/>
          </p:cNvSpPr>
          <p:nvPr/>
        </p:nvSpPr>
        <p:spPr bwMode="auto">
          <a:xfrm>
            <a:off x="250825" y="1663700"/>
            <a:ext cx="649128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000">
                <a:solidFill>
                  <a:schemeClr val="tx1"/>
                </a:solidFill>
                <a:latin typeface="TheSansSemiBold-Plain" pitchFamily="34" charset="0"/>
              </a:defRPr>
            </a:lvl1pPr>
            <a:lvl2pPr marL="742950" indent="-285750" eaLnBrk="0" hangingPunct="0">
              <a:defRPr sz="1000">
                <a:solidFill>
                  <a:schemeClr val="tx1"/>
                </a:solidFill>
                <a:latin typeface="TheSansSemiBold-Plain" pitchFamily="34" charset="0"/>
              </a:defRPr>
            </a:lvl2pPr>
            <a:lvl3pPr marL="1143000" indent="-228600" eaLnBrk="0" hangingPunct="0">
              <a:defRPr sz="1000">
                <a:solidFill>
                  <a:schemeClr val="tx1"/>
                </a:solidFill>
                <a:latin typeface="TheSansSemiBold-Plain" pitchFamily="34" charset="0"/>
              </a:defRPr>
            </a:lvl3pPr>
            <a:lvl4pPr marL="1600200" indent="-228600" eaLnBrk="0" hangingPunct="0">
              <a:defRPr sz="1000">
                <a:solidFill>
                  <a:schemeClr val="tx1"/>
                </a:solidFill>
                <a:latin typeface="TheSansSemiBold-Plain" pitchFamily="34" charset="0"/>
              </a:defRPr>
            </a:lvl4pPr>
            <a:lvl5pPr marL="2057400" indent="-228600" eaLnBrk="0" hangingPunct="0">
              <a:defRPr sz="1000">
                <a:solidFill>
                  <a:schemeClr val="tx1"/>
                </a:solidFill>
                <a:latin typeface="TheSansSemiBold-Plain" pitchFamily="34" charset="0"/>
              </a:defRPr>
            </a:lvl5pPr>
            <a:lvl6pPr marL="25146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6pPr>
            <a:lvl7pPr marL="29718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7pPr>
            <a:lvl8pPr marL="34290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8pPr>
            <a:lvl9pPr marL="38862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9pPr>
          </a:lstStyle>
          <a:p>
            <a:pPr algn="l" eaLnBrk="1" hangingPunct="1">
              <a:lnSpc>
                <a:spcPct val="120000"/>
              </a:lnSpc>
              <a:spcBef>
                <a:spcPct val="0"/>
              </a:spcBef>
            </a:pPr>
            <a:r>
              <a:rPr lang="da-DK" dirty="0">
                <a:latin typeface="Calibri" panose="020F0502020204030204" pitchFamily="34" charset="0"/>
              </a:rPr>
              <a:t>Deklarationen viser hvilke energikilder, der er medregnet til dit </a:t>
            </a:r>
            <a:r>
              <a:rPr lang="da-DK" dirty="0" err="1">
                <a:latin typeface="Calibri" panose="020F0502020204030204" pitchFamily="34" charset="0"/>
              </a:rPr>
              <a:t>elkøb</a:t>
            </a:r>
            <a:r>
              <a:rPr lang="da-DK" dirty="0">
                <a:latin typeface="Calibri" panose="020F0502020204030204" pitchFamily="34" charset="0"/>
              </a:rPr>
              <a:t> samt de tilknyttede miljøpåvirkninger. Til sammenligning er angivet den generelle deklaration, der viser den beregnede gennemsnitlige brændselsfordeling og miljøpåvirkning ved elforbrug for de danske </a:t>
            </a:r>
            <a:r>
              <a:rPr lang="da-DK" dirty="0" err="1">
                <a:latin typeface="Calibri" panose="020F0502020204030204" pitchFamily="34" charset="0"/>
              </a:rPr>
              <a:t>elforbrugere</a:t>
            </a:r>
            <a:r>
              <a:rPr lang="da-DK" dirty="0">
                <a:latin typeface="Calibri" panose="020F0502020204030204" pitchFamily="34" charset="0"/>
              </a:rPr>
              <a:t>, der ikke har købt individuelt deklareret elektricitet.</a:t>
            </a:r>
          </a:p>
          <a:p>
            <a:pPr algn="l" eaLnBrk="1" hangingPunct="1">
              <a:lnSpc>
                <a:spcPct val="120000"/>
              </a:lnSpc>
              <a:spcBef>
                <a:spcPct val="0"/>
              </a:spcBef>
            </a:pPr>
            <a:endParaRPr lang="da-DK" sz="800" dirty="0">
              <a:latin typeface="Calibri" panose="020F0502020204030204" pitchFamily="34" charset="0"/>
            </a:endParaRPr>
          </a:p>
          <a:p>
            <a:pPr algn="l" eaLnBrk="1" hangingPunct="1">
              <a:lnSpc>
                <a:spcPct val="120000"/>
              </a:lnSpc>
              <a:spcBef>
                <a:spcPct val="0"/>
              </a:spcBef>
            </a:pPr>
            <a:r>
              <a:rPr lang="da-DK" dirty="0">
                <a:latin typeface="Calibri" panose="020F0502020204030204" pitchFamily="34" charset="0"/>
              </a:rPr>
              <a:t>Deklarationen er dokumenteret med oprindelsesgarantier, der viser produktionen af den angivne mængde el svarende til dit elforbrug. Der er hermed sikkerhed for, at oprindelsesgarantierne ikke også bliver anvendt til at dokumentere el-salg til andre kunder. Eventuelle spørgsmål om deklarationen kan rettes til Energinet.dk.</a:t>
            </a:r>
          </a:p>
        </p:txBody>
      </p:sp>
      <p:sp>
        <p:nvSpPr>
          <p:cNvPr id="2056" name="Text Box 10"/>
          <p:cNvSpPr txBox="1">
            <a:spLocks noChangeArrowheads="1"/>
          </p:cNvSpPr>
          <p:nvPr/>
        </p:nvSpPr>
        <p:spPr bwMode="auto">
          <a:xfrm>
            <a:off x="439738" y="3071813"/>
            <a:ext cx="5746750" cy="330200"/>
          </a:xfrm>
          <a:prstGeom prst="rect">
            <a:avLst/>
          </a:prstGeom>
          <a:noFill/>
          <a:ln>
            <a:noFill/>
          </a:ln>
          <a:effectLst/>
          <a:extLst>
            <a:ext uri="{909E8E84-426E-40DD-AFC4-6F175D3DCCD1}">
              <a14:hiddenFill xmlns:a14="http://schemas.microsoft.com/office/drawing/2010/main">
                <a:solidFill>
                  <a:srgbClr val="008BA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000">
                <a:solidFill>
                  <a:schemeClr val="tx1"/>
                </a:solidFill>
                <a:latin typeface="TheSansSemiBold-Plain" pitchFamily="34" charset="0"/>
              </a:defRPr>
            </a:lvl1pPr>
            <a:lvl2pPr marL="742950" indent="-285750" eaLnBrk="0" hangingPunct="0">
              <a:defRPr sz="1000">
                <a:solidFill>
                  <a:schemeClr val="tx1"/>
                </a:solidFill>
                <a:latin typeface="TheSansSemiBold-Plain" pitchFamily="34" charset="0"/>
              </a:defRPr>
            </a:lvl2pPr>
            <a:lvl3pPr marL="1143000" indent="-228600" eaLnBrk="0" hangingPunct="0">
              <a:defRPr sz="1000">
                <a:solidFill>
                  <a:schemeClr val="tx1"/>
                </a:solidFill>
                <a:latin typeface="TheSansSemiBold-Plain" pitchFamily="34" charset="0"/>
              </a:defRPr>
            </a:lvl3pPr>
            <a:lvl4pPr marL="1600200" indent="-228600" eaLnBrk="0" hangingPunct="0">
              <a:defRPr sz="1000">
                <a:solidFill>
                  <a:schemeClr val="tx1"/>
                </a:solidFill>
                <a:latin typeface="TheSansSemiBold-Plain" pitchFamily="34" charset="0"/>
              </a:defRPr>
            </a:lvl4pPr>
            <a:lvl5pPr marL="2057400" indent="-228600" eaLnBrk="0" hangingPunct="0">
              <a:defRPr sz="1000">
                <a:solidFill>
                  <a:schemeClr val="tx1"/>
                </a:solidFill>
                <a:latin typeface="TheSansSemiBold-Plain" pitchFamily="34" charset="0"/>
              </a:defRPr>
            </a:lvl5pPr>
            <a:lvl6pPr marL="25146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6pPr>
            <a:lvl7pPr marL="29718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7pPr>
            <a:lvl8pPr marL="34290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8pPr>
            <a:lvl9pPr marL="38862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9pPr>
          </a:lstStyle>
          <a:p>
            <a:pPr eaLnBrk="1" hangingPunct="1">
              <a:lnSpc>
                <a:spcPct val="100000"/>
              </a:lnSpc>
            </a:pPr>
            <a:r>
              <a:rPr lang="da-DK" sz="1600" dirty="0">
                <a:latin typeface="Calibri" panose="020F0502020204030204" pitchFamily="34" charset="0"/>
              </a:rPr>
              <a:t>Energikilder anvendt til </a:t>
            </a:r>
            <a:r>
              <a:rPr lang="da-DK" sz="1600" dirty="0" err="1">
                <a:latin typeface="Calibri" panose="020F0502020204030204" pitchFamily="34" charset="0"/>
              </a:rPr>
              <a:t>elfremstilling</a:t>
            </a:r>
            <a:endParaRPr lang="da-DK" sz="1600" dirty="0">
              <a:latin typeface="Calibri" panose="020F0502020204030204" pitchFamily="34" charset="0"/>
            </a:endParaRPr>
          </a:p>
        </p:txBody>
      </p:sp>
      <p:sp>
        <p:nvSpPr>
          <p:cNvPr id="2057" name="Text Box 11"/>
          <p:cNvSpPr txBox="1">
            <a:spLocks noChangeArrowheads="1"/>
          </p:cNvSpPr>
          <p:nvPr/>
        </p:nvSpPr>
        <p:spPr bwMode="auto">
          <a:xfrm>
            <a:off x="3862354" y="3378200"/>
            <a:ext cx="2460625" cy="278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000">
                <a:solidFill>
                  <a:schemeClr val="tx1"/>
                </a:solidFill>
                <a:latin typeface="TheSansSemiBold-Plain" pitchFamily="34" charset="0"/>
              </a:defRPr>
            </a:lvl1pPr>
            <a:lvl2pPr marL="742950" indent="-285750" eaLnBrk="0" hangingPunct="0">
              <a:defRPr sz="1000">
                <a:solidFill>
                  <a:schemeClr val="tx1"/>
                </a:solidFill>
                <a:latin typeface="TheSansSemiBold-Plain" pitchFamily="34" charset="0"/>
              </a:defRPr>
            </a:lvl2pPr>
            <a:lvl3pPr marL="1143000" indent="-228600" eaLnBrk="0" hangingPunct="0">
              <a:defRPr sz="1000">
                <a:solidFill>
                  <a:schemeClr val="tx1"/>
                </a:solidFill>
                <a:latin typeface="TheSansSemiBold-Plain" pitchFamily="34" charset="0"/>
              </a:defRPr>
            </a:lvl3pPr>
            <a:lvl4pPr marL="1600200" indent="-228600" eaLnBrk="0" hangingPunct="0">
              <a:defRPr sz="1000">
                <a:solidFill>
                  <a:schemeClr val="tx1"/>
                </a:solidFill>
                <a:latin typeface="TheSansSemiBold-Plain" pitchFamily="34" charset="0"/>
              </a:defRPr>
            </a:lvl4pPr>
            <a:lvl5pPr marL="2057400" indent="-228600" eaLnBrk="0" hangingPunct="0">
              <a:defRPr sz="1000">
                <a:solidFill>
                  <a:schemeClr val="tx1"/>
                </a:solidFill>
                <a:latin typeface="TheSansSemiBold-Plain" pitchFamily="34" charset="0"/>
              </a:defRPr>
            </a:lvl5pPr>
            <a:lvl6pPr marL="25146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6pPr>
            <a:lvl7pPr marL="29718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7pPr>
            <a:lvl8pPr marL="34290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8pPr>
            <a:lvl9pPr marL="38862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9pPr>
          </a:lstStyle>
          <a:p>
            <a:pPr eaLnBrk="1" hangingPunct="1"/>
            <a:r>
              <a:rPr lang="da-DK" sz="1100" dirty="0">
                <a:latin typeface="Calibri" panose="020F0502020204030204" pitchFamily="34" charset="0"/>
              </a:rPr>
              <a:t>Generel deklaration 2021</a:t>
            </a:r>
          </a:p>
        </p:txBody>
      </p:sp>
      <p:sp>
        <p:nvSpPr>
          <p:cNvPr id="2058" name="Text Box 74"/>
          <p:cNvSpPr txBox="1">
            <a:spLocks noChangeArrowheads="1"/>
          </p:cNvSpPr>
          <p:nvPr/>
        </p:nvSpPr>
        <p:spPr bwMode="auto">
          <a:xfrm>
            <a:off x="250825" y="5600700"/>
            <a:ext cx="3033713" cy="3287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000">
                <a:solidFill>
                  <a:schemeClr val="tx1"/>
                </a:solidFill>
                <a:latin typeface="TheSansSemiBold-Plain" pitchFamily="34" charset="0"/>
              </a:defRPr>
            </a:lvl1pPr>
            <a:lvl2pPr marL="742950" indent="-285750" eaLnBrk="0" hangingPunct="0">
              <a:defRPr sz="1000">
                <a:solidFill>
                  <a:schemeClr val="tx1"/>
                </a:solidFill>
                <a:latin typeface="TheSansSemiBold-Plain" pitchFamily="34" charset="0"/>
              </a:defRPr>
            </a:lvl2pPr>
            <a:lvl3pPr marL="1143000" indent="-228600" eaLnBrk="0" hangingPunct="0">
              <a:defRPr sz="1000">
                <a:solidFill>
                  <a:schemeClr val="tx1"/>
                </a:solidFill>
                <a:latin typeface="TheSansSemiBold-Plain" pitchFamily="34" charset="0"/>
              </a:defRPr>
            </a:lvl3pPr>
            <a:lvl4pPr marL="1600200" indent="-228600" eaLnBrk="0" hangingPunct="0">
              <a:defRPr sz="1000">
                <a:solidFill>
                  <a:schemeClr val="tx1"/>
                </a:solidFill>
                <a:latin typeface="TheSansSemiBold-Plain" pitchFamily="34" charset="0"/>
              </a:defRPr>
            </a:lvl4pPr>
            <a:lvl5pPr marL="2057400" indent="-228600" eaLnBrk="0" hangingPunct="0">
              <a:defRPr sz="1000">
                <a:solidFill>
                  <a:schemeClr val="tx1"/>
                </a:solidFill>
                <a:latin typeface="TheSansSemiBold-Plain" pitchFamily="34" charset="0"/>
              </a:defRPr>
            </a:lvl5pPr>
            <a:lvl6pPr marL="25146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6pPr>
            <a:lvl7pPr marL="29718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7pPr>
            <a:lvl8pPr marL="34290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8pPr>
            <a:lvl9pPr marL="38862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9pPr>
          </a:lstStyle>
          <a:p>
            <a:pPr algn="l" eaLnBrk="1" hangingPunct="1">
              <a:lnSpc>
                <a:spcPct val="120000"/>
              </a:lnSpc>
              <a:spcBef>
                <a:spcPct val="0"/>
              </a:spcBef>
            </a:pPr>
            <a:r>
              <a:rPr lang="da-DK" sz="1100" dirty="0">
                <a:latin typeface="Calibri" panose="020F0502020204030204" pitchFamily="34" charset="0"/>
              </a:rPr>
              <a:t>Miljøforhold ved forbrug af 1 kWh</a:t>
            </a:r>
          </a:p>
          <a:p>
            <a:pPr algn="l" eaLnBrk="1" hangingPunct="1">
              <a:lnSpc>
                <a:spcPct val="120000"/>
              </a:lnSpc>
              <a:spcBef>
                <a:spcPct val="0"/>
              </a:spcBef>
            </a:pPr>
            <a:endParaRPr lang="da-DK" sz="900" b="1" dirty="0"/>
          </a:p>
          <a:p>
            <a:pPr algn="l" eaLnBrk="1" hangingPunct="1">
              <a:lnSpc>
                <a:spcPct val="120000"/>
              </a:lnSpc>
              <a:spcBef>
                <a:spcPct val="0"/>
              </a:spcBef>
            </a:pPr>
            <a:r>
              <a:rPr lang="da-DK" sz="900" dirty="0" err="1">
                <a:latin typeface="Calibri" panose="020F0502020204030204" pitchFamily="34" charset="0"/>
              </a:rPr>
              <a:t>Elproduktion</a:t>
            </a:r>
            <a:r>
              <a:rPr lang="da-DK" sz="900" dirty="0">
                <a:latin typeface="Calibri" panose="020F0502020204030204" pitchFamily="34" charset="0"/>
              </a:rPr>
              <a:t> fra vedvarende energikilder, der omfatter el produceret fra vind, vand, sol, biogas, biomasse og den bionedbrydelige andel af affald, er kendetegnet ved ikke at medføre CO</a:t>
            </a:r>
            <a:r>
              <a:rPr lang="da-DK" sz="900" baseline="-25000" dirty="0">
                <a:latin typeface="Calibri" panose="020F0502020204030204" pitchFamily="34" charset="0"/>
              </a:rPr>
              <a:t>2</a:t>
            </a:r>
            <a:r>
              <a:rPr lang="da-DK" sz="900" dirty="0">
                <a:latin typeface="Calibri" panose="020F0502020204030204" pitchFamily="34" charset="0"/>
              </a:rPr>
              <a:t>-emission.</a:t>
            </a:r>
          </a:p>
          <a:p>
            <a:pPr algn="l" eaLnBrk="1" hangingPunct="1">
              <a:lnSpc>
                <a:spcPct val="120000"/>
              </a:lnSpc>
              <a:spcBef>
                <a:spcPct val="0"/>
              </a:spcBef>
            </a:pPr>
            <a:endParaRPr lang="da-DK" sz="900" dirty="0">
              <a:latin typeface="Calibri" panose="020F0502020204030204" pitchFamily="34" charset="0"/>
            </a:endParaRPr>
          </a:p>
          <a:p>
            <a:pPr algn="l" eaLnBrk="1" hangingPunct="1">
              <a:lnSpc>
                <a:spcPct val="120000"/>
              </a:lnSpc>
              <a:spcBef>
                <a:spcPct val="0"/>
              </a:spcBef>
            </a:pPr>
            <a:r>
              <a:rPr lang="da-DK" sz="900" dirty="0" err="1">
                <a:latin typeface="Calibri" panose="020F0502020204030204" pitchFamily="34" charset="0"/>
              </a:rPr>
              <a:t>Elproduktion</a:t>
            </a:r>
            <a:r>
              <a:rPr lang="da-DK" sz="900" dirty="0">
                <a:latin typeface="Calibri" panose="020F0502020204030204" pitchFamily="34" charset="0"/>
              </a:rPr>
              <a:t> fra vind, vand og sol er helt emissionsfri, mens der ved brug af biogas, biomasse, affald og fossile brændsler (kul, olie og naturgas) dannes en række emissioner til luften og restprodukter.</a:t>
            </a:r>
          </a:p>
          <a:p>
            <a:pPr algn="l" eaLnBrk="1" hangingPunct="1">
              <a:lnSpc>
                <a:spcPct val="120000"/>
              </a:lnSpc>
              <a:spcBef>
                <a:spcPct val="0"/>
              </a:spcBef>
            </a:pPr>
            <a:endParaRPr lang="da-DK" sz="900" dirty="0">
              <a:latin typeface="Calibri" panose="020F0502020204030204" pitchFamily="34" charset="0"/>
            </a:endParaRPr>
          </a:p>
          <a:p>
            <a:pPr algn="l" eaLnBrk="1" hangingPunct="1">
              <a:lnSpc>
                <a:spcPct val="120000"/>
              </a:lnSpc>
              <a:spcBef>
                <a:spcPct val="0"/>
              </a:spcBef>
            </a:pPr>
            <a:r>
              <a:rPr lang="da-DK" sz="900" dirty="0">
                <a:latin typeface="Calibri" panose="020F0502020204030204" pitchFamily="34" charset="0"/>
              </a:rPr>
              <a:t>Emissioner til luften sker bl.a. som drivhusgasser (kuldioxid, metan og lattergas) og som forsurende gasser (svovldioxid og kvælstofilter).</a:t>
            </a:r>
          </a:p>
          <a:p>
            <a:pPr algn="l" eaLnBrk="1" hangingPunct="1">
              <a:lnSpc>
                <a:spcPct val="120000"/>
              </a:lnSpc>
              <a:spcBef>
                <a:spcPct val="0"/>
              </a:spcBef>
            </a:pPr>
            <a:endParaRPr lang="da-DK" sz="900" dirty="0">
              <a:latin typeface="Calibri" panose="020F0502020204030204" pitchFamily="34" charset="0"/>
            </a:endParaRPr>
          </a:p>
          <a:p>
            <a:pPr algn="l" eaLnBrk="1" hangingPunct="1">
              <a:lnSpc>
                <a:spcPct val="120000"/>
              </a:lnSpc>
              <a:spcBef>
                <a:spcPct val="0"/>
              </a:spcBef>
            </a:pPr>
            <a:r>
              <a:rPr lang="da-DK" sz="900" dirty="0">
                <a:latin typeface="Calibri" panose="020F0502020204030204" pitchFamily="34" charset="0"/>
              </a:rPr>
              <a:t>Restprodukter kan ofte anvendes, fx afsvovlingsproduktet gips til byggematerialer og kulasker til cementindustrien. Bioasker bruges  ofte til gødskning.</a:t>
            </a:r>
          </a:p>
        </p:txBody>
      </p:sp>
      <p:sp>
        <p:nvSpPr>
          <p:cNvPr id="2059" name="Text Box 75"/>
          <p:cNvSpPr txBox="1">
            <a:spLocks noChangeArrowheads="1"/>
          </p:cNvSpPr>
          <p:nvPr/>
        </p:nvSpPr>
        <p:spPr bwMode="auto">
          <a:xfrm>
            <a:off x="0" y="9190038"/>
            <a:ext cx="6858000" cy="742950"/>
          </a:xfrm>
          <a:prstGeom prst="rect">
            <a:avLst/>
          </a:prstGeom>
          <a:noFill/>
          <a:ln>
            <a:noFill/>
          </a:ln>
          <a:effectLst/>
          <a:extLst>
            <a:ext uri="{909E8E84-426E-40DD-AFC4-6F175D3DCCD1}">
              <a14:hiddenFill xmlns:a14="http://schemas.microsoft.com/office/drawing/2010/main">
                <a:solidFill>
                  <a:srgbClr val="008BA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000">
                <a:solidFill>
                  <a:schemeClr val="tx1"/>
                </a:solidFill>
                <a:latin typeface="TheSansSemiBold-Plain" pitchFamily="34" charset="0"/>
              </a:defRPr>
            </a:lvl1pPr>
            <a:lvl2pPr marL="742950" indent="-285750" eaLnBrk="0" hangingPunct="0">
              <a:defRPr sz="1000">
                <a:solidFill>
                  <a:schemeClr val="tx1"/>
                </a:solidFill>
                <a:latin typeface="TheSansSemiBold-Plain" pitchFamily="34" charset="0"/>
              </a:defRPr>
            </a:lvl2pPr>
            <a:lvl3pPr marL="1143000" indent="-228600" eaLnBrk="0" hangingPunct="0">
              <a:defRPr sz="1000">
                <a:solidFill>
                  <a:schemeClr val="tx1"/>
                </a:solidFill>
                <a:latin typeface="TheSansSemiBold-Plain" pitchFamily="34" charset="0"/>
              </a:defRPr>
            </a:lvl3pPr>
            <a:lvl4pPr marL="1600200" indent="-228600" eaLnBrk="0" hangingPunct="0">
              <a:defRPr sz="1000">
                <a:solidFill>
                  <a:schemeClr val="tx1"/>
                </a:solidFill>
                <a:latin typeface="TheSansSemiBold-Plain" pitchFamily="34" charset="0"/>
              </a:defRPr>
            </a:lvl4pPr>
            <a:lvl5pPr marL="2057400" indent="-228600" eaLnBrk="0" hangingPunct="0">
              <a:defRPr sz="1000">
                <a:solidFill>
                  <a:schemeClr val="tx1"/>
                </a:solidFill>
                <a:latin typeface="TheSansSemiBold-Plain" pitchFamily="34" charset="0"/>
              </a:defRPr>
            </a:lvl5pPr>
            <a:lvl6pPr marL="25146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6pPr>
            <a:lvl7pPr marL="29718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7pPr>
            <a:lvl8pPr marL="34290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8pPr>
            <a:lvl9pPr marL="38862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9pPr>
          </a:lstStyle>
          <a:p>
            <a:pPr eaLnBrk="1" hangingPunct="1">
              <a:lnSpc>
                <a:spcPct val="100000"/>
              </a:lnSpc>
            </a:pPr>
            <a:r>
              <a:rPr lang="da-DK" sz="1200" dirty="0">
                <a:latin typeface="Calibri" panose="020F0502020204030204" pitchFamily="34" charset="0"/>
              </a:rPr>
              <a:t>Beregning af miljøforhold og brændselsfordeling er baseret på retningslinjer fra Energinet.dk. </a:t>
            </a:r>
          </a:p>
          <a:p>
            <a:pPr eaLnBrk="1" hangingPunct="1">
              <a:lnSpc>
                <a:spcPct val="100000"/>
              </a:lnSpc>
            </a:pPr>
            <a:r>
              <a:rPr lang="da-DK" sz="1200" dirty="0">
                <a:latin typeface="Calibri" panose="020F0502020204030204" pitchFamily="34" charset="0"/>
              </a:rPr>
              <a:t>Besøg www.energinet.dk og læs mere om forudsætningerne.</a:t>
            </a:r>
          </a:p>
        </p:txBody>
      </p:sp>
      <p:sp>
        <p:nvSpPr>
          <p:cNvPr id="2060" name="Text Box 77"/>
          <p:cNvSpPr txBox="1">
            <a:spLocks noChangeArrowheads="1"/>
          </p:cNvSpPr>
          <p:nvPr/>
        </p:nvSpPr>
        <p:spPr bwMode="auto">
          <a:xfrm>
            <a:off x="342900" y="3379788"/>
            <a:ext cx="2652747" cy="269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000">
                <a:solidFill>
                  <a:schemeClr val="tx1"/>
                </a:solidFill>
                <a:latin typeface="TheSansSemiBold-Plain" pitchFamily="34" charset="0"/>
              </a:defRPr>
            </a:lvl1pPr>
            <a:lvl2pPr marL="742950" indent="-285750" eaLnBrk="0" hangingPunct="0">
              <a:defRPr sz="1000">
                <a:solidFill>
                  <a:schemeClr val="tx1"/>
                </a:solidFill>
                <a:latin typeface="TheSansSemiBold-Plain" pitchFamily="34" charset="0"/>
              </a:defRPr>
            </a:lvl2pPr>
            <a:lvl3pPr marL="1143000" indent="-228600" eaLnBrk="0" hangingPunct="0">
              <a:defRPr sz="1000">
                <a:solidFill>
                  <a:schemeClr val="tx1"/>
                </a:solidFill>
                <a:latin typeface="TheSansSemiBold-Plain" pitchFamily="34" charset="0"/>
              </a:defRPr>
            </a:lvl3pPr>
            <a:lvl4pPr marL="1600200" indent="-228600" eaLnBrk="0" hangingPunct="0">
              <a:defRPr sz="1000">
                <a:solidFill>
                  <a:schemeClr val="tx1"/>
                </a:solidFill>
                <a:latin typeface="TheSansSemiBold-Plain" pitchFamily="34" charset="0"/>
              </a:defRPr>
            </a:lvl4pPr>
            <a:lvl5pPr marL="2057400" indent="-228600" eaLnBrk="0" hangingPunct="0">
              <a:defRPr sz="1000">
                <a:solidFill>
                  <a:schemeClr val="tx1"/>
                </a:solidFill>
                <a:latin typeface="TheSansSemiBold-Plain" pitchFamily="34" charset="0"/>
              </a:defRPr>
            </a:lvl5pPr>
            <a:lvl6pPr marL="25146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6pPr>
            <a:lvl7pPr marL="29718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7pPr>
            <a:lvl8pPr marL="34290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8pPr>
            <a:lvl9pPr marL="3886200" indent="-228600" algn="ctr" eaLnBrk="0" fontAlgn="base" hangingPunct="0">
              <a:lnSpc>
                <a:spcPct val="110000"/>
              </a:lnSpc>
              <a:spcBef>
                <a:spcPct val="50000"/>
              </a:spcBef>
              <a:spcAft>
                <a:spcPct val="0"/>
              </a:spcAft>
              <a:defRPr sz="1000">
                <a:solidFill>
                  <a:schemeClr val="tx1"/>
                </a:solidFill>
                <a:latin typeface="TheSansSemiBold-Plain" pitchFamily="34" charset="0"/>
              </a:defRPr>
            </a:lvl9pPr>
          </a:lstStyle>
          <a:p>
            <a:pPr eaLnBrk="1" hangingPunct="1"/>
            <a:r>
              <a:rPr lang="da-DK" sz="1100" dirty="0">
                <a:latin typeface="Calibri" panose="020F0502020204030204" pitchFamily="34" charset="0"/>
              </a:rPr>
              <a:t>Individuel Klima El pulje deklaration 2021</a:t>
            </a:r>
          </a:p>
        </p:txBody>
      </p:sp>
      <p:pic>
        <p:nvPicPr>
          <p:cNvPr id="18" name="Billede 17">
            <a:extLst>
              <a:ext uri="{FF2B5EF4-FFF2-40B4-BE49-F238E27FC236}">
                <a16:creationId xmlns:a16="http://schemas.microsoft.com/office/drawing/2014/main" id="{8D76712C-3FF3-4FC7-8CFE-E307B9ACF6CE}"/>
              </a:ext>
            </a:extLst>
          </p:cNvPr>
          <p:cNvPicPr>
            <a:picLocks noChangeAspect="1"/>
          </p:cNvPicPr>
          <p:nvPr/>
        </p:nvPicPr>
        <p:blipFill>
          <a:blip r:embed="rId5"/>
          <a:stretch>
            <a:fillRect/>
          </a:stretch>
        </p:blipFill>
        <p:spPr>
          <a:xfrm>
            <a:off x="3779778" y="3578507"/>
            <a:ext cx="2832100" cy="1628211"/>
          </a:xfrm>
          <a:prstGeom prst="rect">
            <a:avLst/>
          </a:prstGeom>
        </p:spPr>
      </p:pic>
      <p:pic>
        <p:nvPicPr>
          <p:cNvPr id="4" name="Billede 3">
            <a:extLst>
              <a:ext uri="{FF2B5EF4-FFF2-40B4-BE49-F238E27FC236}">
                <a16:creationId xmlns:a16="http://schemas.microsoft.com/office/drawing/2014/main" id="{5980E85D-0B45-B583-F6D5-D633D3C13DE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79676" y="497553"/>
            <a:ext cx="2432304" cy="312420"/>
          </a:xfrm>
          <a:prstGeom prst="rect">
            <a:avLst/>
          </a:prstGeom>
        </p:spPr>
      </p:pic>
      <p:graphicFrame>
        <p:nvGraphicFramePr>
          <p:cNvPr id="22" name="Diagram 21">
            <a:extLst>
              <a:ext uri="{FF2B5EF4-FFF2-40B4-BE49-F238E27FC236}">
                <a16:creationId xmlns:a16="http://schemas.microsoft.com/office/drawing/2014/main" id="{00000000-0008-0000-0000-000060050000}"/>
              </a:ext>
            </a:extLst>
          </p:cNvPr>
          <p:cNvGraphicFramePr>
            <a:graphicFrameLocks/>
          </p:cNvGraphicFramePr>
          <p:nvPr>
            <p:extLst>
              <p:ext uri="{D42A27DB-BD31-4B8C-83A1-F6EECF244321}">
                <p14:modId xmlns:p14="http://schemas.microsoft.com/office/powerpoint/2010/main" val="1137339525"/>
              </p:ext>
            </p:extLst>
          </p:nvPr>
        </p:nvGraphicFramePr>
        <p:xfrm>
          <a:off x="381406" y="3033713"/>
          <a:ext cx="3742034" cy="2343796"/>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5" name="Tabel 4">
            <a:extLst>
              <a:ext uri="{FF2B5EF4-FFF2-40B4-BE49-F238E27FC236}">
                <a16:creationId xmlns:a16="http://schemas.microsoft.com/office/drawing/2014/main" id="{593770FF-628D-7D12-9E74-4AEB02C6D5C7}"/>
              </a:ext>
            </a:extLst>
          </p:cNvPr>
          <p:cNvGraphicFramePr>
            <a:graphicFrameLocks noGrp="1"/>
          </p:cNvGraphicFramePr>
          <p:nvPr>
            <p:extLst>
              <p:ext uri="{D42A27DB-BD31-4B8C-83A1-F6EECF244321}">
                <p14:modId xmlns:p14="http://schemas.microsoft.com/office/powerpoint/2010/main" val="2966636960"/>
              </p:ext>
            </p:extLst>
          </p:nvPr>
        </p:nvGraphicFramePr>
        <p:xfrm>
          <a:off x="3719513" y="5539569"/>
          <a:ext cx="3022600" cy="3409315"/>
        </p:xfrm>
        <a:graphic>
          <a:graphicData uri="http://schemas.openxmlformats.org/drawingml/2006/table">
            <a:tbl>
              <a:tblPr>
                <a:tableStyleId>{5C22544A-7EE6-4342-B048-85BDC9FD1C3A}</a:tableStyleId>
              </a:tblPr>
              <a:tblGrid>
                <a:gridCol w="1676400">
                  <a:extLst>
                    <a:ext uri="{9D8B030D-6E8A-4147-A177-3AD203B41FA5}">
                      <a16:colId xmlns:a16="http://schemas.microsoft.com/office/drawing/2014/main" val="86845687"/>
                    </a:ext>
                  </a:extLst>
                </a:gridCol>
                <a:gridCol w="736600">
                  <a:extLst>
                    <a:ext uri="{9D8B030D-6E8A-4147-A177-3AD203B41FA5}">
                      <a16:colId xmlns:a16="http://schemas.microsoft.com/office/drawing/2014/main" val="1522954671"/>
                    </a:ext>
                  </a:extLst>
                </a:gridCol>
                <a:gridCol w="609600">
                  <a:extLst>
                    <a:ext uri="{9D8B030D-6E8A-4147-A177-3AD203B41FA5}">
                      <a16:colId xmlns:a16="http://schemas.microsoft.com/office/drawing/2014/main" val="2255449417"/>
                    </a:ext>
                  </a:extLst>
                </a:gridCol>
              </a:tblGrid>
              <a:tr h="0">
                <a:tc>
                  <a:txBody>
                    <a:bodyPr/>
                    <a:lstStyle/>
                    <a:p>
                      <a:pPr algn="l" fontAlgn="b"/>
                      <a:r>
                        <a:rPr lang="da-DK" sz="1000" u="none" strike="noStrike">
                          <a:effectLst/>
                        </a:rPr>
                        <a:t>Ved forbrug af 1 kWh fremkommer</a:t>
                      </a:r>
                      <a:endParaRPr lang="da-DK" sz="1000" b="1" i="0" u="none" strike="noStrike">
                        <a:effectLst/>
                        <a:latin typeface="Calibri" panose="020F0502020204030204" pitchFamily="34" charset="0"/>
                      </a:endParaRPr>
                    </a:p>
                  </a:txBody>
                  <a:tcPr marL="9525" marR="9525" marT="9525" marB="0" anchor="b"/>
                </a:tc>
                <a:tc>
                  <a:txBody>
                    <a:bodyPr/>
                    <a:lstStyle/>
                    <a:p>
                      <a:pPr algn="ctr" fontAlgn="b"/>
                      <a:r>
                        <a:rPr lang="da-DK" sz="1000" u="none" strike="noStrike">
                          <a:effectLst/>
                        </a:rPr>
                        <a:t>Individuel deklaration</a:t>
                      </a:r>
                      <a:endParaRPr lang="da-DK" sz="1000" b="1" i="0" u="none" strike="noStrike">
                        <a:effectLst/>
                        <a:latin typeface="Calibri" panose="020F0502020204030204" pitchFamily="34" charset="0"/>
                      </a:endParaRPr>
                    </a:p>
                  </a:txBody>
                  <a:tcPr marL="9525" marR="9525" marT="9525" marB="0" anchor="b"/>
                </a:tc>
                <a:tc>
                  <a:txBody>
                    <a:bodyPr/>
                    <a:lstStyle/>
                    <a:p>
                      <a:pPr algn="ctr" fontAlgn="b"/>
                      <a:r>
                        <a:rPr lang="da-DK" sz="1000" u="none" strike="noStrike">
                          <a:effectLst/>
                        </a:rPr>
                        <a:t>Generel</a:t>
                      </a:r>
                      <a:br>
                        <a:rPr lang="da-DK" sz="1000" u="none" strike="noStrike">
                          <a:effectLst/>
                        </a:rPr>
                      </a:br>
                      <a:r>
                        <a:rPr lang="da-DK" sz="1000" u="none" strike="noStrike">
                          <a:effectLst/>
                        </a:rPr>
                        <a:t> 2021</a:t>
                      </a:r>
                      <a:endParaRPr lang="da-DK" sz="1000" b="1" i="0" u="none" strike="noStrike">
                        <a:effectLst/>
                        <a:latin typeface="Calibri" panose="020F0502020204030204" pitchFamily="34" charset="0"/>
                      </a:endParaRPr>
                    </a:p>
                  </a:txBody>
                  <a:tcPr marL="9525" marR="9525" marT="9525" marB="0" anchor="b"/>
                </a:tc>
                <a:extLst>
                  <a:ext uri="{0D108BD9-81ED-4DB2-BD59-A6C34878D82A}">
                    <a16:rowId xmlns:a16="http://schemas.microsoft.com/office/drawing/2014/main" val="3600768012"/>
                  </a:ext>
                </a:extLst>
              </a:tr>
              <a:tr h="164465">
                <a:tc>
                  <a:txBody>
                    <a:bodyPr/>
                    <a:lstStyle/>
                    <a:p>
                      <a:pPr algn="l" fontAlgn="ctr"/>
                      <a:r>
                        <a:rPr lang="da-DK" sz="1000" u="none" strike="noStrike">
                          <a:effectLst/>
                        </a:rPr>
                        <a:t>Emissioner til luften</a:t>
                      </a:r>
                      <a:endParaRPr lang="da-DK" sz="1000" b="1" i="0" u="none" strike="noStrike">
                        <a:effectLst/>
                        <a:latin typeface="Calibri" panose="020F0502020204030204" pitchFamily="34" charset="0"/>
                      </a:endParaRPr>
                    </a:p>
                  </a:txBody>
                  <a:tcPr marL="9525" marR="9525" marT="9525" marB="0" anchor="ctr"/>
                </a:tc>
                <a:tc gridSpan="2">
                  <a:txBody>
                    <a:bodyPr/>
                    <a:lstStyle/>
                    <a:p>
                      <a:pPr algn="ctr" fontAlgn="ctr"/>
                      <a:r>
                        <a:rPr lang="da-DK" sz="1000" u="none" strike="noStrike">
                          <a:effectLst/>
                        </a:rPr>
                        <a:t>g/kWh</a:t>
                      </a:r>
                      <a:endParaRPr lang="da-DK" sz="1000" b="1" i="0" u="none" strike="noStrike">
                        <a:effectLst/>
                        <a:latin typeface="Calibri" panose="020F0502020204030204" pitchFamily="34" charset="0"/>
                      </a:endParaRPr>
                    </a:p>
                  </a:txBody>
                  <a:tcPr marL="9525" marR="9525" marT="9525" marB="0" anchor="ctr"/>
                </a:tc>
                <a:tc hMerge="1">
                  <a:txBody>
                    <a:bodyPr/>
                    <a:lstStyle/>
                    <a:p>
                      <a:endParaRPr lang="da-DK"/>
                    </a:p>
                  </a:txBody>
                  <a:tcPr/>
                </a:tc>
                <a:extLst>
                  <a:ext uri="{0D108BD9-81ED-4DB2-BD59-A6C34878D82A}">
                    <a16:rowId xmlns:a16="http://schemas.microsoft.com/office/drawing/2014/main" val="3473053124"/>
                  </a:ext>
                </a:extLst>
              </a:tr>
              <a:tr h="164465">
                <a:tc>
                  <a:txBody>
                    <a:bodyPr/>
                    <a:lstStyle/>
                    <a:p>
                      <a:pPr algn="l" fontAlgn="ctr"/>
                      <a:r>
                        <a:rPr lang="da-DK" sz="1000" u="none" strike="noStrike">
                          <a:effectLst/>
                        </a:rPr>
                        <a:t>CO</a:t>
                      </a:r>
                      <a:r>
                        <a:rPr lang="da-DK" sz="1000" u="none" strike="noStrike" baseline="-25000">
                          <a:effectLst/>
                        </a:rPr>
                        <a:t>2</a:t>
                      </a:r>
                      <a:r>
                        <a:rPr lang="da-DK" sz="1000" u="none" strike="noStrike">
                          <a:effectLst/>
                        </a:rPr>
                        <a:t> </a:t>
                      </a:r>
                      <a:r>
                        <a:rPr lang="da-DK" sz="900" u="none" strike="noStrike">
                          <a:effectLst/>
                        </a:rPr>
                        <a:t>(Kuldioxid - drivhusgas)</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a:t>
                      </a:r>
                      <a:endParaRPr lang="da-DK" sz="1000" b="1" i="0" u="none" strike="noStrike">
                        <a:solidFill>
                          <a:srgbClr val="329664"/>
                        </a:solidFill>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402</a:t>
                      </a:r>
                      <a:endParaRPr lang="da-DK" sz="10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3701120250"/>
                  </a:ext>
                </a:extLst>
              </a:tr>
              <a:tr h="164465">
                <a:tc>
                  <a:txBody>
                    <a:bodyPr/>
                    <a:lstStyle/>
                    <a:p>
                      <a:pPr algn="l" fontAlgn="ctr"/>
                      <a:r>
                        <a:rPr lang="da-DK" sz="1000" u="none" strike="noStrike">
                          <a:effectLst/>
                        </a:rPr>
                        <a:t>CH</a:t>
                      </a:r>
                      <a:r>
                        <a:rPr lang="da-DK" sz="1000" u="none" strike="noStrike" baseline="-25000">
                          <a:effectLst/>
                        </a:rPr>
                        <a:t>4</a:t>
                      </a:r>
                      <a:r>
                        <a:rPr lang="da-DK" sz="1000" u="none" strike="noStrike">
                          <a:effectLst/>
                        </a:rPr>
                        <a:t> </a:t>
                      </a:r>
                      <a:r>
                        <a:rPr lang="da-DK" sz="900" u="none" strike="noStrike">
                          <a:effectLst/>
                        </a:rPr>
                        <a:t>(Metan - drivhusgas)</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0,98 </a:t>
                      </a:r>
                      <a:endParaRPr lang="da-DK" sz="1000" b="1"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0,30</a:t>
                      </a:r>
                      <a:endParaRPr lang="da-DK" sz="10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3147633566"/>
                  </a:ext>
                </a:extLst>
              </a:tr>
              <a:tr h="164465">
                <a:tc>
                  <a:txBody>
                    <a:bodyPr/>
                    <a:lstStyle/>
                    <a:p>
                      <a:pPr algn="l" fontAlgn="ctr"/>
                      <a:r>
                        <a:rPr lang="da-DK" sz="1000" u="none" strike="noStrike">
                          <a:effectLst/>
                        </a:rPr>
                        <a:t>N</a:t>
                      </a:r>
                      <a:r>
                        <a:rPr lang="da-DK" sz="1000" u="none" strike="noStrike" baseline="-25000">
                          <a:effectLst/>
                        </a:rPr>
                        <a:t>2</a:t>
                      </a:r>
                      <a:r>
                        <a:rPr lang="da-DK" sz="1000" u="none" strike="noStrike">
                          <a:effectLst/>
                        </a:rPr>
                        <a:t>O </a:t>
                      </a:r>
                      <a:r>
                        <a:rPr lang="da-DK" sz="900" u="none" strike="noStrike">
                          <a:effectLst/>
                        </a:rPr>
                        <a:t>(Lattergas - drivhusgas)</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0,004 </a:t>
                      </a:r>
                      <a:endParaRPr lang="da-DK" sz="1000" b="1"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0,005</a:t>
                      </a:r>
                      <a:endParaRPr lang="da-DK" sz="10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2184724717"/>
                  </a:ext>
                </a:extLst>
              </a:tr>
              <a:tr h="164465">
                <a:tc>
                  <a:txBody>
                    <a:bodyPr/>
                    <a:lstStyle/>
                    <a:p>
                      <a:pPr algn="l" fontAlgn="ctr"/>
                      <a:r>
                        <a:rPr lang="da-DK" sz="1000" u="none" strike="noStrike">
                          <a:effectLst/>
                        </a:rPr>
                        <a:t>Drivhusgasser </a:t>
                      </a:r>
                      <a:r>
                        <a:rPr lang="da-DK" sz="900" u="none" strike="noStrike">
                          <a:effectLst/>
                        </a:rPr>
                        <a:t>(CO</a:t>
                      </a:r>
                      <a:r>
                        <a:rPr lang="da-DK" sz="900" u="none" strike="noStrike" baseline="-25000">
                          <a:effectLst/>
                        </a:rPr>
                        <a:t>2</a:t>
                      </a:r>
                      <a:r>
                        <a:rPr lang="da-DK" sz="900" u="none" strike="noStrike">
                          <a:effectLst/>
                        </a:rPr>
                        <a:t> ækv.)</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a:t>
                      </a:r>
                      <a:endParaRPr lang="da-DK" sz="1000" b="1" i="0" u="none" strike="noStrike">
                        <a:solidFill>
                          <a:srgbClr val="329664"/>
                        </a:solidFill>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412</a:t>
                      </a:r>
                      <a:endParaRPr lang="da-DK" sz="10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706408953"/>
                  </a:ext>
                </a:extLst>
              </a:tr>
              <a:tr h="164465">
                <a:tc>
                  <a:txBody>
                    <a:bodyPr/>
                    <a:lstStyle/>
                    <a:p>
                      <a:pPr algn="l" fontAlgn="ctr"/>
                      <a:r>
                        <a:rPr lang="da-DK" sz="1000" u="none" strike="noStrike">
                          <a:effectLst/>
                        </a:rPr>
                        <a:t>SO</a:t>
                      </a:r>
                      <a:r>
                        <a:rPr lang="da-DK" sz="1000" u="none" strike="noStrike" baseline="-25000">
                          <a:effectLst/>
                        </a:rPr>
                        <a:t>2</a:t>
                      </a:r>
                      <a:r>
                        <a:rPr lang="da-DK" sz="1000" u="none" strike="noStrike">
                          <a:effectLst/>
                        </a:rPr>
                        <a:t> </a:t>
                      </a:r>
                      <a:r>
                        <a:rPr lang="da-DK" sz="900" u="none" strike="noStrike">
                          <a:effectLst/>
                        </a:rPr>
                        <a:t>(Svovldioxid)</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0,04 </a:t>
                      </a:r>
                      <a:endParaRPr lang="da-DK" sz="1000" b="1"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0,06</a:t>
                      </a:r>
                      <a:endParaRPr lang="da-DK" sz="10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3234283097"/>
                  </a:ext>
                </a:extLst>
              </a:tr>
              <a:tr h="164465">
                <a:tc>
                  <a:txBody>
                    <a:bodyPr/>
                    <a:lstStyle/>
                    <a:p>
                      <a:pPr algn="l" fontAlgn="ctr"/>
                      <a:r>
                        <a:rPr lang="da-DK" sz="1000" u="none" strike="noStrike">
                          <a:effectLst/>
                        </a:rPr>
                        <a:t>NO</a:t>
                      </a:r>
                      <a:r>
                        <a:rPr lang="da-DK" sz="1000" u="none" strike="noStrike" baseline="-25000">
                          <a:effectLst/>
                        </a:rPr>
                        <a:t>x</a:t>
                      </a:r>
                      <a:r>
                        <a:rPr lang="da-DK" sz="1000" u="none" strike="noStrike">
                          <a:effectLst/>
                        </a:rPr>
                        <a:t> </a:t>
                      </a:r>
                      <a:r>
                        <a:rPr lang="da-DK" sz="900" u="none" strike="noStrike">
                          <a:effectLst/>
                        </a:rPr>
                        <a:t>(Kvælstofilte)</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0,46 </a:t>
                      </a:r>
                      <a:endParaRPr lang="da-DK" sz="1000" b="1"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0,31</a:t>
                      </a:r>
                      <a:endParaRPr lang="da-DK" sz="10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345396779"/>
                  </a:ext>
                </a:extLst>
              </a:tr>
              <a:tr h="164465">
                <a:tc>
                  <a:txBody>
                    <a:bodyPr/>
                    <a:lstStyle/>
                    <a:p>
                      <a:pPr algn="l" fontAlgn="ctr"/>
                      <a:r>
                        <a:rPr lang="da-DK" sz="1000" u="none" strike="noStrike">
                          <a:effectLst/>
                        </a:rPr>
                        <a:t>CO </a:t>
                      </a:r>
                      <a:r>
                        <a:rPr lang="da-DK" sz="900" u="none" strike="noStrike">
                          <a:effectLst/>
                        </a:rPr>
                        <a:t>(Kulilte)</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0,70 </a:t>
                      </a:r>
                      <a:endParaRPr lang="da-DK" sz="1000" b="1"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0,12</a:t>
                      </a:r>
                      <a:endParaRPr lang="da-DK" sz="10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3165071123"/>
                  </a:ext>
                </a:extLst>
              </a:tr>
              <a:tr h="164465">
                <a:tc>
                  <a:txBody>
                    <a:bodyPr/>
                    <a:lstStyle/>
                    <a:p>
                      <a:pPr algn="l" fontAlgn="ctr"/>
                      <a:r>
                        <a:rPr lang="da-DK" sz="1000" u="none" strike="noStrike">
                          <a:effectLst/>
                        </a:rPr>
                        <a:t>NMVOC</a:t>
                      </a:r>
                      <a:r>
                        <a:rPr lang="da-DK" sz="900" u="none" strike="noStrike">
                          <a:effectLst/>
                        </a:rPr>
                        <a:t> (Uforbrændt kulbrinter)</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0,02 </a:t>
                      </a:r>
                      <a:endParaRPr lang="da-DK" sz="1000" b="1"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0,06</a:t>
                      </a:r>
                      <a:endParaRPr lang="da-DK" sz="10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174222207"/>
                  </a:ext>
                </a:extLst>
              </a:tr>
              <a:tr h="164465">
                <a:tc>
                  <a:txBody>
                    <a:bodyPr/>
                    <a:lstStyle/>
                    <a:p>
                      <a:pPr algn="l" fontAlgn="ctr"/>
                      <a:r>
                        <a:rPr lang="da-DK" sz="1000" u="none" strike="noStrike">
                          <a:effectLst/>
                        </a:rPr>
                        <a:t>Partikler</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0,01 </a:t>
                      </a:r>
                      <a:endParaRPr lang="da-DK" sz="1000" b="1"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0,01</a:t>
                      </a:r>
                      <a:endParaRPr lang="da-DK" sz="10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1590651549"/>
                  </a:ext>
                </a:extLst>
              </a:tr>
              <a:tr h="164465">
                <a:tc>
                  <a:txBody>
                    <a:bodyPr/>
                    <a:lstStyle/>
                    <a:p>
                      <a:pPr algn="l" fontAlgn="ctr"/>
                      <a:r>
                        <a:rPr lang="da-DK" sz="1000" u="none" strike="noStrike">
                          <a:effectLst/>
                        </a:rPr>
                        <a:t>Restprodukter</a:t>
                      </a:r>
                      <a:endParaRPr lang="da-DK" sz="1000" b="1" i="0" u="none" strike="noStrike">
                        <a:effectLst/>
                        <a:latin typeface="Calibri" panose="020F0502020204030204" pitchFamily="34" charset="0"/>
                      </a:endParaRPr>
                    </a:p>
                  </a:txBody>
                  <a:tcPr marL="9525" marR="9525" marT="9525" marB="0" anchor="ctr"/>
                </a:tc>
                <a:tc gridSpan="2">
                  <a:txBody>
                    <a:bodyPr/>
                    <a:lstStyle/>
                    <a:p>
                      <a:pPr algn="ctr" fontAlgn="ctr"/>
                      <a:r>
                        <a:rPr lang="da-DK" sz="1000" u="none" strike="noStrike">
                          <a:effectLst/>
                        </a:rPr>
                        <a:t>g/kWh</a:t>
                      </a:r>
                      <a:endParaRPr lang="da-DK" sz="1000" b="1" i="0" u="none" strike="noStrike">
                        <a:effectLst/>
                        <a:latin typeface="Calibri" panose="020F0502020204030204" pitchFamily="34" charset="0"/>
                      </a:endParaRPr>
                    </a:p>
                  </a:txBody>
                  <a:tcPr marL="9525" marR="9525" marT="9525" marB="0" anchor="ctr"/>
                </a:tc>
                <a:tc hMerge="1">
                  <a:txBody>
                    <a:bodyPr/>
                    <a:lstStyle/>
                    <a:p>
                      <a:endParaRPr lang="da-DK"/>
                    </a:p>
                  </a:txBody>
                  <a:tcPr/>
                </a:tc>
                <a:extLst>
                  <a:ext uri="{0D108BD9-81ED-4DB2-BD59-A6C34878D82A}">
                    <a16:rowId xmlns:a16="http://schemas.microsoft.com/office/drawing/2014/main" val="773442327"/>
                  </a:ext>
                </a:extLst>
              </a:tr>
              <a:tr h="164465">
                <a:tc>
                  <a:txBody>
                    <a:bodyPr/>
                    <a:lstStyle/>
                    <a:p>
                      <a:pPr algn="l" fontAlgn="ctr"/>
                      <a:r>
                        <a:rPr lang="da-DK" sz="1000" u="none" strike="noStrike">
                          <a:effectLst/>
                        </a:rPr>
                        <a:t>Kulflyveaske</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a:t>
                      </a:r>
                      <a:endParaRPr lang="da-DK" sz="1000" b="1" i="0" u="none" strike="noStrike">
                        <a:solidFill>
                          <a:srgbClr val="329664"/>
                        </a:solidFill>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13,1</a:t>
                      </a:r>
                      <a:endParaRPr lang="da-DK" sz="10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3785609520"/>
                  </a:ext>
                </a:extLst>
              </a:tr>
              <a:tr h="164465">
                <a:tc>
                  <a:txBody>
                    <a:bodyPr/>
                    <a:lstStyle/>
                    <a:p>
                      <a:pPr algn="l" fontAlgn="ctr"/>
                      <a:r>
                        <a:rPr lang="da-DK" sz="1000" u="none" strike="noStrike">
                          <a:effectLst/>
                        </a:rPr>
                        <a:t>Kulslagge</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a:t>
                      </a:r>
                      <a:endParaRPr lang="da-DK" sz="1000" b="1" i="0" u="none" strike="noStrike">
                        <a:solidFill>
                          <a:srgbClr val="329664"/>
                        </a:solidFill>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2,3</a:t>
                      </a:r>
                      <a:endParaRPr lang="da-DK" sz="10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15117360"/>
                  </a:ext>
                </a:extLst>
              </a:tr>
              <a:tr h="164465">
                <a:tc>
                  <a:txBody>
                    <a:bodyPr/>
                    <a:lstStyle/>
                    <a:p>
                      <a:pPr algn="l" fontAlgn="ctr"/>
                      <a:r>
                        <a:rPr lang="da-DK" sz="1000" u="none" strike="noStrike">
                          <a:effectLst/>
                        </a:rPr>
                        <a:t>Afsvovlingsprodukter </a:t>
                      </a:r>
                      <a:r>
                        <a:rPr lang="da-DK" sz="900" u="none" strike="noStrike">
                          <a:effectLst/>
                        </a:rPr>
                        <a:t>(Gips)</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a:t>
                      </a:r>
                      <a:endParaRPr lang="da-DK" sz="1000" b="1" i="0" u="none" strike="noStrike">
                        <a:solidFill>
                          <a:srgbClr val="329664"/>
                        </a:solidFill>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4,8</a:t>
                      </a:r>
                      <a:endParaRPr lang="da-DK" sz="10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3544906912"/>
                  </a:ext>
                </a:extLst>
              </a:tr>
              <a:tr h="164465">
                <a:tc>
                  <a:txBody>
                    <a:bodyPr/>
                    <a:lstStyle/>
                    <a:p>
                      <a:pPr algn="l" fontAlgn="ctr"/>
                      <a:r>
                        <a:rPr lang="da-DK" sz="1000" u="none" strike="noStrike">
                          <a:effectLst/>
                        </a:rPr>
                        <a:t>Slagge </a:t>
                      </a:r>
                      <a:r>
                        <a:rPr lang="da-DK" sz="900" u="none" strike="noStrike">
                          <a:effectLst/>
                        </a:rPr>
                        <a:t>(affaldsforbrænding)</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a:t>
                      </a:r>
                      <a:endParaRPr lang="da-DK" sz="1000" b="1" i="0" u="none" strike="noStrike">
                        <a:solidFill>
                          <a:srgbClr val="329664"/>
                        </a:solidFill>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3,4</a:t>
                      </a:r>
                      <a:endParaRPr lang="da-DK" sz="10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409566175"/>
                  </a:ext>
                </a:extLst>
              </a:tr>
              <a:tr h="164465">
                <a:tc>
                  <a:txBody>
                    <a:bodyPr/>
                    <a:lstStyle/>
                    <a:p>
                      <a:pPr algn="l" fontAlgn="ctr"/>
                      <a:r>
                        <a:rPr lang="da-DK" sz="1000" u="none" strike="noStrike">
                          <a:effectLst/>
                        </a:rPr>
                        <a:t>RGA </a:t>
                      </a:r>
                      <a:r>
                        <a:rPr lang="da-DK" sz="900" u="none" strike="noStrike">
                          <a:effectLst/>
                        </a:rPr>
                        <a:t>(røggasaffald)</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a:t>
                      </a:r>
                      <a:endParaRPr lang="da-DK" sz="1000" b="1" i="0" u="none" strike="noStrike">
                        <a:solidFill>
                          <a:srgbClr val="329664"/>
                        </a:solidFill>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0,5</a:t>
                      </a:r>
                      <a:endParaRPr lang="da-DK" sz="10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3558872346"/>
                  </a:ext>
                </a:extLst>
              </a:tr>
              <a:tr h="164465">
                <a:tc>
                  <a:txBody>
                    <a:bodyPr/>
                    <a:lstStyle/>
                    <a:p>
                      <a:pPr algn="l" fontAlgn="ctr"/>
                      <a:r>
                        <a:rPr lang="da-DK" sz="1000" u="none" strike="noStrike">
                          <a:effectLst/>
                        </a:rPr>
                        <a:t>Bioaske</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a:t>
                      </a:r>
                      <a:endParaRPr lang="da-DK" sz="1000" b="1" i="0" u="none" strike="noStrike">
                        <a:solidFill>
                          <a:srgbClr val="329664"/>
                        </a:solidFill>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0,10</a:t>
                      </a:r>
                      <a:endParaRPr lang="da-DK" sz="10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3973386954"/>
                  </a:ext>
                </a:extLst>
              </a:tr>
              <a:tr h="164465">
                <a:tc>
                  <a:txBody>
                    <a:bodyPr/>
                    <a:lstStyle/>
                    <a:p>
                      <a:pPr algn="l" fontAlgn="ctr"/>
                      <a:r>
                        <a:rPr lang="da-DK" sz="1000" u="none" strike="noStrike">
                          <a:effectLst/>
                        </a:rPr>
                        <a:t>Radioaktivt affald </a:t>
                      </a:r>
                      <a:r>
                        <a:rPr lang="da-DK" sz="900" u="none" strike="noStrike">
                          <a:effectLst/>
                        </a:rPr>
                        <a:t>(mg)</a:t>
                      </a:r>
                      <a:endParaRPr lang="da-DK" sz="1000" b="0" i="0" u="none" strike="noStrike">
                        <a:effectLst/>
                        <a:latin typeface="Calibri" panose="020F0502020204030204" pitchFamily="34" charset="0"/>
                      </a:endParaRPr>
                    </a:p>
                  </a:txBody>
                  <a:tcPr marL="9525" marR="9525" marT="9525" marB="0" anchor="ctr"/>
                </a:tc>
                <a:tc>
                  <a:txBody>
                    <a:bodyPr/>
                    <a:lstStyle/>
                    <a:p>
                      <a:pPr algn="ctr" fontAlgn="ctr"/>
                      <a:r>
                        <a:rPr lang="da-DK" sz="1000" u="none" strike="noStrike">
                          <a:effectLst/>
                        </a:rPr>
                        <a:t>0</a:t>
                      </a:r>
                      <a:endParaRPr lang="da-DK" sz="1000" b="1" i="0" u="none" strike="noStrike">
                        <a:solidFill>
                          <a:srgbClr val="329664"/>
                        </a:solidFill>
                        <a:effectLst/>
                        <a:latin typeface="Calibri" panose="020F0502020204030204" pitchFamily="34" charset="0"/>
                      </a:endParaRPr>
                    </a:p>
                  </a:txBody>
                  <a:tcPr marL="9525" marR="9525" marT="9525" marB="0" anchor="ctr"/>
                </a:tc>
                <a:tc>
                  <a:txBody>
                    <a:bodyPr/>
                    <a:lstStyle/>
                    <a:p>
                      <a:pPr algn="ctr" fontAlgn="ctr"/>
                      <a:r>
                        <a:rPr lang="da-DK" sz="1000" u="none" strike="noStrike" dirty="0">
                          <a:effectLst/>
                        </a:rPr>
                        <a:t>0,4</a:t>
                      </a:r>
                      <a:endParaRPr lang="da-DK" sz="1000" b="0" i="0" u="none" strike="noStrike" dirty="0">
                        <a:effectLst/>
                        <a:latin typeface="Calibri" panose="020F0502020204030204" pitchFamily="34" charset="0"/>
                      </a:endParaRPr>
                    </a:p>
                  </a:txBody>
                  <a:tcPr marL="9525" marR="9525" marT="9525" marB="0" anchor="ctr"/>
                </a:tc>
                <a:extLst>
                  <a:ext uri="{0D108BD9-81ED-4DB2-BD59-A6C34878D82A}">
                    <a16:rowId xmlns:a16="http://schemas.microsoft.com/office/drawing/2014/main" val="2208053367"/>
                  </a:ext>
                </a:extLst>
              </a:tr>
            </a:tbl>
          </a:graphicData>
        </a:graphic>
      </p:graphicFrame>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10000"/>
          </a:lnSpc>
          <a:spcBef>
            <a:spcPct val="50000"/>
          </a:spcBef>
          <a:spcAft>
            <a:spcPct val="0"/>
          </a:spcAft>
          <a:buClrTx/>
          <a:buSzTx/>
          <a:buFontTx/>
          <a:buNone/>
          <a:tabLst/>
          <a:defRPr kumimoji="0" lang="da-DK" sz="1000" b="0" i="0" u="none" strike="noStrike" cap="none" normalizeH="0" baseline="0" smtClean="0">
            <a:ln>
              <a:noFill/>
            </a:ln>
            <a:solidFill>
              <a:schemeClr val="tx1"/>
            </a:solidFill>
            <a:effectLst/>
            <a:latin typeface="TheSansSemiBold-Plain" pitchFamily="34"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10000"/>
          </a:lnSpc>
          <a:spcBef>
            <a:spcPct val="50000"/>
          </a:spcBef>
          <a:spcAft>
            <a:spcPct val="0"/>
          </a:spcAft>
          <a:buClrTx/>
          <a:buSzTx/>
          <a:buFontTx/>
          <a:buNone/>
          <a:tabLst/>
          <a:defRPr kumimoji="0" lang="da-DK" sz="1000" b="0" i="0" u="none" strike="noStrike" cap="none" normalizeH="0" baseline="0" smtClean="0">
            <a:ln>
              <a:noFill/>
            </a:ln>
            <a:solidFill>
              <a:schemeClr val="tx1"/>
            </a:solidFill>
            <a:effectLst/>
            <a:latin typeface="TheSansSemiBold-Plain" pitchFamily="34"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96d1a30-e08c-4916-858e-5f3b92c611d1">
      <Terms xmlns="http://schemas.microsoft.com/office/infopath/2007/PartnerControls"/>
    </lcf76f155ced4ddcb4097134ff3c332f>
    <TaxCatchAll xmlns="07df2e94-18d0-4255-ae77-d3c73f1f321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3A0247FBB10573469D4C4FD1E80119B5" ma:contentTypeVersion="14" ma:contentTypeDescription="Opret et nyt dokument." ma:contentTypeScope="" ma:versionID="c5d4be93d5483951ced9b05fe37c9169">
  <xsd:schema xmlns:xsd="http://www.w3.org/2001/XMLSchema" xmlns:xs="http://www.w3.org/2001/XMLSchema" xmlns:p="http://schemas.microsoft.com/office/2006/metadata/properties" xmlns:ns2="f96d1a30-e08c-4916-858e-5f3b92c611d1" xmlns:ns3="07df2e94-18d0-4255-ae77-d3c73f1f3216" targetNamespace="http://schemas.microsoft.com/office/2006/metadata/properties" ma:root="true" ma:fieldsID="a3baa37597e9d3d9c47cd06b0f9f5751" ns2:_="" ns3:_="">
    <xsd:import namespace="f96d1a30-e08c-4916-858e-5f3b92c611d1"/>
    <xsd:import namespace="07df2e94-18d0-4255-ae77-d3c73f1f321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6d1a30-e08c-4916-858e-5f3b92c611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Billedmærker" ma:readOnly="false" ma:fieldId="{5cf76f15-5ced-4ddc-b409-7134ff3c332f}" ma:taxonomyMulti="true" ma:sspId="6d0627cf-8ed5-4839-a8a4-f93e11b8914d"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df2e94-18d0-4255-ae77-d3c73f1f3216" elementFormDefault="qualified">
    <xsd:import namespace="http://schemas.microsoft.com/office/2006/documentManagement/types"/>
    <xsd:import namespace="http://schemas.microsoft.com/office/infopath/2007/PartnerControls"/>
    <xsd:element name="SharedWithUsers" ma:index="16"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t med detaljer" ma:internalName="SharedWithDetails" ma:readOnly="true">
      <xsd:simpleType>
        <xsd:restriction base="dms:Note">
          <xsd:maxLength value="255"/>
        </xsd:restriction>
      </xsd:simpleType>
    </xsd:element>
    <xsd:element name="TaxCatchAll" ma:index="20" nillable="true" ma:displayName="Taxonomy Catch All Column" ma:hidden="true" ma:list="{8abea1d3-7115-4ffc-a6f9-da0837790855}" ma:internalName="TaxCatchAll" ma:showField="CatchAllData" ma:web="07df2e94-18d0-4255-ae77-d3c73f1f321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7ACD237-06F8-4BB6-BAE6-6129E9D57D55}">
  <ds:schemaRefs>
    <ds:schemaRef ds:uri="5d183d8b-cf91-42ce-bc32-1bbfe018912d"/>
    <ds:schemaRef ds:uri="http://purl.org/dc/terms/"/>
    <ds:schemaRef ds:uri="4b11519f-a731-447d-aa0f-15270c75bfbc"/>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C1CB3A82-5B1F-475F-B1DA-34AB45F8BFD6}"/>
</file>

<file path=customXml/itemProps3.xml><?xml version="1.0" encoding="utf-8"?>
<ds:datastoreItem xmlns:ds="http://schemas.openxmlformats.org/officeDocument/2006/customXml" ds:itemID="{9D12848A-FC97-415F-98ED-7A847213E3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1642</TotalTime>
  <Words>418</Words>
  <Application>Microsoft Office PowerPoint</Application>
  <PresentationFormat>A4-papir (210 x 297 mm)</PresentationFormat>
  <Paragraphs>79</Paragraphs>
  <Slides>1</Slides>
  <Notes>1</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vt:i4>
      </vt:variant>
    </vt:vector>
  </HeadingPairs>
  <TitlesOfParts>
    <vt:vector size="5" baseType="lpstr">
      <vt:lpstr>Arial</vt:lpstr>
      <vt:lpstr>Calibri</vt:lpstr>
      <vt:lpstr>TheSansSemiBold-Plain</vt:lpstr>
      <vt:lpstr>Standarddesign</vt:lpstr>
      <vt:lpstr>PowerPoint-præsentation</vt:lpstr>
    </vt:vector>
  </TitlesOfParts>
  <Company>Energinet.dk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Helle Justesen</dc:creator>
  <cp:lastModifiedBy>Marianne Møller Sandberg | Jysk Energi</cp:lastModifiedBy>
  <cp:revision>60</cp:revision>
  <dcterms:created xsi:type="dcterms:W3CDTF">2008-01-23T11:58:00Z</dcterms:created>
  <dcterms:modified xsi:type="dcterms:W3CDTF">2022-07-04T11:45:05Z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0x0101000B4E81D1D633D640A6F076B9086D6F53</vt:lpwstr>
  </property>
</Properties>
</file>